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4436-97B6-44AB-A5EB-8E3CA4801C16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BCB6-0226-460E-A85F-857C09230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12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4436-97B6-44AB-A5EB-8E3CA4801C16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BCB6-0226-460E-A85F-857C09230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6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4436-97B6-44AB-A5EB-8E3CA4801C16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BCB6-0226-460E-A85F-857C09230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43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4436-97B6-44AB-A5EB-8E3CA4801C16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BCB6-0226-460E-A85F-857C09230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51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4436-97B6-44AB-A5EB-8E3CA4801C16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BCB6-0226-460E-A85F-857C09230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80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4436-97B6-44AB-A5EB-8E3CA4801C16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BCB6-0226-460E-A85F-857C09230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07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4436-97B6-44AB-A5EB-8E3CA4801C16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BCB6-0226-460E-A85F-857C09230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3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4436-97B6-44AB-A5EB-8E3CA4801C16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BCB6-0226-460E-A85F-857C09230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66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4436-97B6-44AB-A5EB-8E3CA4801C16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BCB6-0226-460E-A85F-857C09230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56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4436-97B6-44AB-A5EB-8E3CA4801C16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BCB6-0226-460E-A85F-857C09230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06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4436-97B6-44AB-A5EB-8E3CA4801C16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BCB6-0226-460E-A85F-857C09230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6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E4436-97B6-44AB-A5EB-8E3CA4801C16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0BCB6-0226-460E-A85F-857C09230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79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2494384" y="410547"/>
            <a:ext cx="0" cy="566752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396864" y="410547"/>
            <a:ext cx="0" cy="566752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863834" y="410547"/>
            <a:ext cx="0" cy="566752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793653" y="410547"/>
            <a:ext cx="0" cy="566752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9529147" y="410547"/>
            <a:ext cx="0" cy="566752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29681" y="2775138"/>
            <a:ext cx="945267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29681" y="4289595"/>
            <a:ext cx="9231178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29681" y="5788954"/>
            <a:ext cx="945267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29681" y="1268232"/>
            <a:ext cx="945267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455575" y="410547"/>
            <a:ext cx="0" cy="566752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455575" y="410547"/>
            <a:ext cx="1038809" cy="85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NN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94384" y="410547"/>
            <a:ext cx="1902480" cy="85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Neuron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96866" y="410547"/>
            <a:ext cx="1458913" cy="85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Convolution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GEMM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63833" y="410547"/>
            <a:ext cx="1928405" cy="85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93653" y="410547"/>
            <a:ext cx="1735494" cy="85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9347" y="1268235"/>
            <a:ext cx="1256229" cy="1506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datapath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015" y="2781953"/>
            <a:ext cx="1242784" cy="1506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9347" y="4282051"/>
            <a:ext cx="1256229" cy="1506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 rot="16200000">
            <a:off x="1220978" y="1502284"/>
            <a:ext cx="1506907" cy="1038808"/>
          </a:xfrm>
          <a:prstGeom prst="roundRect">
            <a:avLst>
              <a:gd name="adj" fmla="val 14272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1">
                    <a:lumMod val="50000"/>
                  </a:schemeClr>
                </a:solidFill>
              </a:rPr>
              <a:t>5.1.3</a:t>
            </a:r>
          </a:p>
          <a:p>
            <a:pPr algn="ctr"/>
            <a:r>
              <a:rPr lang="en-US" altLang="zh-CN" sz="1600" b="1" dirty="0" smtClean="0">
                <a:solidFill>
                  <a:schemeClr val="accent1">
                    <a:lumMod val="50000"/>
                  </a:schemeClr>
                </a:solidFill>
              </a:rPr>
              <a:t>Frequency</a:t>
            </a:r>
          </a:p>
          <a:p>
            <a:pPr algn="ctr"/>
            <a:r>
              <a:rPr lang="en-US" altLang="zh-CN" sz="1600" b="1" dirty="0" smtClean="0">
                <a:solidFill>
                  <a:schemeClr val="accent1">
                    <a:lumMod val="50000"/>
                  </a:schemeClr>
                </a:solidFill>
              </a:rPr>
              <a:t>Optimization</a:t>
            </a:r>
            <a:endParaRPr lang="zh-CN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 rot="16200000">
            <a:off x="4380418" y="4306045"/>
            <a:ext cx="1491812" cy="1458910"/>
          </a:xfrm>
          <a:prstGeom prst="roundRect">
            <a:avLst>
              <a:gd name="adj" fmla="val 14272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50000"/>
                  </a:schemeClr>
                </a:solidFill>
              </a:rPr>
              <a:t>4.2 Low Rank Approximation</a:t>
            </a:r>
            <a:endParaRPr lang="zh-CN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 rot="16200000">
            <a:off x="1945440" y="2466948"/>
            <a:ext cx="3013816" cy="631474"/>
          </a:xfrm>
          <a:prstGeom prst="roundRect">
            <a:avLst>
              <a:gd name="adj" fmla="val 14272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4.1 Data Quantization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 rot="16200000">
            <a:off x="2572887" y="2466216"/>
            <a:ext cx="3013815" cy="631474"/>
          </a:xfrm>
          <a:prstGeom prst="roundRect">
            <a:avLst>
              <a:gd name="adj" fmla="val 14272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4.2 Pruning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 rot="16200000">
            <a:off x="2071445" y="1705951"/>
            <a:ext cx="1506907" cy="631474"/>
          </a:xfrm>
          <a:prstGeom prst="roundRect">
            <a:avLst>
              <a:gd name="adj" fmla="val 14272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1">
                    <a:lumMod val="50000"/>
                  </a:schemeClr>
                </a:solidFill>
              </a:rPr>
              <a:t>5.1.1 </a:t>
            </a:r>
          </a:p>
          <a:p>
            <a:pPr algn="ctr"/>
            <a:r>
              <a:rPr lang="en-US" altLang="zh-CN" sz="1600" b="1" dirty="0" smtClean="0">
                <a:solidFill>
                  <a:schemeClr val="accent1">
                    <a:lumMod val="50000"/>
                  </a:schemeClr>
                </a:solidFill>
              </a:rPr>
              <a:t>Double MAC</a:t>
            </a:r>
            <a:endParaRPr lang="zh-CN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 rot="16200000">
            <a:off x="4372871" y="1284678"/>
            <a:ext cx="1506906" cy="1458914"/>
          </a:xfrm>
          <a:prstGeom prst="roundRect">
            <a:avLst>
              <a:gd name="adj" fmla="val 14272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5.1.2 Fast Convolution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 rot="16200000">
            <a:off x="4372870" y="2791590"/>
            <a:ext cx="1506906" cy="1458914"/>
          </a:xfrm>
          <a:prstGeom prst="roundRect">
            <a:avLst>
              <a:gd name="adj" fmla="val 14272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1">
                    <a:lumMod val="50000"/>
                  </a:schemeClr>
                </a:solidFill>
              </a:rPr>
              <a:t>5.2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altLang="zh-CN" sz="1600" b="1" dirty="0" smtClean="0">
                <a:solidFill>
                  <a:schemeClr val="accent1">
                    <a:lumMod val="50000"/>
                  </a:schemeClr>
                </a:solidFill>
              </a:rPr>
              <a:t>2 Memory Design for Loop Unrolling</a:t>
            </a:r>
            <a:endParaRPr lang="zh-CN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 rot="16200000">
            <a:off x="3924095" y="3213450"/>
            <a:ext cx="4520725" cy="643913"/>
          </a:xfrm>
          <a:prstGeom prst="roundRect">
            <a:avLst>
              <a:gd name="adj" fmla="val 14272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5.2.1 Choose Loop Unrolling Parameter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 rot="16200000">
            <a:off x="5320795" y="3952541"/>
            <a:ext cx="3013818" cy="643912"/>
          </a:xfrm>
          <a:prstGeom prst="roundRect">
            <a:avLst>
              <a:gd name="adj" fmla="val 14272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5.3.2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Loop Tiling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 rot="16200000">
            <a:off x="8327297" y="4587105"/>
            <a:ext cx="1506909" cy="896787"/>
          </a:xfrm>
          <a:prstGeom prst="roundRect">
            <a:avLst>
              <a:gd name="adj" fmla="val 14272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5.3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.3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Cross layer scheduling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 rot="16200000">
            <a:off x="5952646" y="3109243"/>
            <a:ext cx="4520720" cy="838702"/>
          </a:xfrm>
          <a:prstGeom prst="roundRect">
            <a:avLst>
              <a:gd name="adj" fmla="val 14272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5.2.1.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Pipeline of layers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 rot="16200000">
            <a:off x="5963374" y="3960085"/>
            <a:ext cx="3013818" cy="643912"/>
          </a:xfrm>
          <a:prstGeom prst="roundRect">
            <a:avLst>
              <a:gd name="adj" fmla="val 14272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5.3.4 Regularize Data Access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7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59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开元</dc:creator>
  <cp:lastModifiedBy>郭 开元</cp:lastModifiedBy>
  <cp:revision>7</cp:revision>
  <dcterms:created xsi:type="dcterms:W3CDTF">2018-08-23T14:18:46Z</dcterms:created>
  <dcterms:modified xsi:type="dcterms:W3CDTF">2018-08-24T21:57:46Z</dcterms:modified>
</cp:coreProperties>
</file>