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计算量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2-40D6-BC41-5F3E10F5FE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CONV</c:v>
                </c:pt>
                <c:pt idx="1">
                  <c:v>FC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2-40D6-BC41-5F3E10F5F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计算量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C-4E5C-9DBD-F0A66C1D40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C-4E5C-9DBD-F0A66C1D40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4C-4E5C-9DBD-F0A66C1D4035}"/>
              </c:ext>
            </c:extLst>
          </c:dPt>
          <c:cat>
            <c:strRef>
              <c:f>Sheet1!$A$2:$A$4</c:f>
              <c:strCache>
                <c:ptCount val="3"/>
                <c:pt idx="0">
                  <c:v>CONV</c:v>
                </c:pt>
                <c:pt idx="1">
                  <c:v>FC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4C-4E5C-9DBD-F0A66C1D4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4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88B3-C529-44F4-80F3-04E9450726F9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139E-6A41-45E4-B021-DE9F704D4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237692" y="494285"/>
            <a:ext cx="3442957" cy="5880932"/>
            <a:chOff x="342900" y="802264"/>
            <a:chExt cx="3200400" cy="5466619"/>
          </a:xfrm>
        </p:grpSpPr>
        <p:sp>
          <p:nvSpPr>
            <p:cNvPr id="4" name="矩形 3"/>
            <p:cNvSpPr/>
            <p:nvPr/>
          </p:nvSpPr>
          <p:spPr>
            <a:xfrm>
              <a:off x="557124" y="4191900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26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126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123" y="3312989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26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126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7122" y="2434078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26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126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591" y="3312989"/>
              <a:ext cx="1147859" cy="4953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126" b="1" dirty="0">
                  <a:solidFill>
                    <a:schemeClr val="accent1">
                      <a:lumMod val="50000"/>
                    </a:schemeClr>
                  </a:solidFill>
                </a:rPr>
                <a:t>layer</a:t>
              </a:r>
              <a:endParaRPr lang="zh-CN" altLang="en-US" sz="2126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0"/>
              <a:endCxn id="5" idx="2"/>
            </p:cNvCxnSpPr>
            <p:nvPr/>
          </p:nvCxnSpPr>
          <p:spPr>
            <a:xfrm flipH="1" flipV="1">
              <a:off x="1131052" y="3808329"/>
              <a:ext cx="1" cy="38357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0"/>
              <a:endCxn id="6" idx="2"/>
            </p:cNvCxnSpPr>
            <p:nvPr/>
          </p:nvCxnSpPr>
          <p:spPr>
            <a:xfrm flipH="1" flipV="1">
              <a:off x="1131052" y="2929418"/>
              <a:ext cx="1" cy="38357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0"/>
            </p:cNvCxnSpPr>
            <p:nvPr/>
          </p:nvCxnSpPr>
          <p:spPr>
            <a:xfrm flipV="1">
              <a:off x="1131052" y="2003513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endCxn id="8" idx="2"/>
            </p:cNvCxnSpPr>
            <p:nvPr/>
          </p:nvCxnSpPr>
          <p:spPr>
            <a:xfrm flipV="1">
              <a:off x="1131051" y="3808329"/>
              <a:ext cx="1514470" cy="223538"/>
            </a:xfrm>
            <a:prstGeom prst="bentConnector2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 rot="10800000">
              <a:off x="1131052" y="2256263"/>
              <a:ext cx="1534695" cy="1056726"/>
            </a:xfrm>
            <a:prstGeom prst="bentConnector3">
              <a:avLst>
                <a:gd name="adj1" fmla="val 82"/>
              </a:avLst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4" idx="2"/>
            </p:cNvCxnSpPr>
            <p:nvPr/>
          </p:nvCxnSpPr>
          <p:spPr>
            <a:xfrm flipV="1">
              <a:off x="1131051" y="4687240"/>
              <a:ext cx="3" cy="37341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83037" y="5878961"/>
              <a:ext cx="775136" cy="389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b="1" dirty="0"/>
                <a:t>input</a:t>
              </a:r>
              <a:endParaRPr lang="zh-CN" altLang="en-US" sz="2126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5293" y="802264"/>
              <a:ext cx="952453" cy="389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b="1" dirty="0"/>
                <a:t>output</a:t>
              </a:r>
              <a:endParaRPr lang="zh-CN" altLang="en-US" sz="2126" b="1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1131049" y="1171596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131049" y="5445482"/>
              <a:ext cx="0" cy="43056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42900" y="1602161"/>
              <a:ext cx="3200400" cy="3843321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2126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Network model</a:t>
              </a:r>
              <a:endParaRPr lang="zh-CN" altLang="en-US" sz="2126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762213" y="818740"/>
            <a:ext cx="6589635" cy="2397713"/>
            <a:chOff x="3944081" y="1361525"/>
            <a:chExt cx="5579141" cy="2030033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5847474" y="2573635"/>
              <a:ext cx="1108016" cy="2363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7116956" y="2302711"/>
              <a:ext cx="904468" cy="9044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116955" y="2306754"/>
              <a:ext cx="322930" cy="3229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97" name="矩形 96"/>
            <p:cNvSpPr/>
            <p:nvPr/>
          </p:nvSpPr>
          <p:spPr>
            <a:xfrm>
              <a:off x="4878684" y="1600450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4878684" y="1604494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4744622" y="1702758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744622" y="1706802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7" name="矩形 86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4583617" y="1841309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583617" y="1845353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5" name="矩形 74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431677" y="1972455"/>
              <a:ext cx="1438735" cy="141910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431677" y="1976499"/>
              <a:ext cx="968790" cy="969141"/>
              <a:chOff x="6791325" y="3639470"/>
              <a:chExt cx="968790" cy="96914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679132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1425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437185" y="363947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79132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11425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437185" y="3962400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79132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11425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437185" y="4285681"/>
                <a:ext cx="322930" cy="322930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26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6955491" y="2487090"/>
              <a:ext cx="904468" cy="90446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55490" y="2491133"/>
              <a:ext cx="322930" cy="3229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5847474" y="1600450"/>
              <a:ext cx="1108016" cy="8825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390482" y="1972455"/>
              <a:ext cx="1565008" cy="51785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5390482" y="2810019"/>
              <a:ext cx="1565008" cy="13562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/>
                <p:cNvSpPr txBox="1"/>
                <p:nvPr/>
              </p:nvSpPr>
              <p:spPr>
                <a:xfrm>
                  <a:off x="6478884" y="1521223"/>
                  <a:ext cx="3044338" cy="664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𝑐𝑜𝑛𝑣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51" name="文本框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884" y="1521223"/>
                  <a:ext cx="3044338" cy="6643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/>
            <p:cNvSpPr txBox="1"/>
            <p:nvPr/>
          </p:nvSpPr>
          <p:spPr>
            <a:xfrm rot="18900000">
              <a:off x="3944081" y="1361525"/>
              <a:ext cx="1430946" cy="35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126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=0,1,2,3</a:t>
              </a:r>
              <a:endParaRPr lang="zh-CN" altLang="en-US" sz="2126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 rot="18900000">
              <a:off x="7909956" y="3006504"/>
              <a:ext cx="713748" cy="35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j=0,1</a:t>
              </a:r>
              <a:endParaRPr lang="zh-CN" altLang="en-US" sz="2126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/>
                <p:cNvSpPr txBox="1"/>
                <p:nvPr/>
              </p:nvSpPr>
              <p:spPr>
                <a:xfrm>
                  <a:off x="4957306" y="2989776"/>
                  <a:ext cx="518120" cy="3551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1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26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126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2126" dirty="0"/>
                </a:p>
              </p:txBody>
            </p:sp>
          </mc:Choice>
          <mc:Fallback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06" y="2989776"/>
                  <a:ext cx="518120" cy="355149"/>
                </a:xfrm>
                <a:prstGeom prst="rect">
                  <a:avLst/>
                </a:prstGeom>
                <a:blipFill>
                  <a:blip r:embed="rId3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7089553" y="2961429"/>
                  <a:ext cx="633753" cy="3551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1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26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126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2126" dirty="0"/>
                </a:p>
              </p:txBody>
            </p:sp>
          </mc:Choice>
          <mc:Fallback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53" y="2961429"/>
                  <a:ext cx="633753" cy="355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/>
          <p:cNvGrpSpPr/>
          <p:nvPr/>
        </p:nvGrpSpPr>
        <p:grpSpPr>
          <a:xfrm>
            <a:off x="5187784" y="3837461"/>
            <a:ext cx="4378536" cy="1755638"/>
            <a:chOff x="4921576" y="3906068"/>
            <a:chExt cx="3707105" cy="1486418"/>
          </a:xfrm>
        </p:grpSpPr>
        <p:sp>
          <p:nvSpPr>
            <p:cNvPr id="162" name="椭圆 161"/>
            <p:cNvSpPr/>
            <p:nvPr/>
          </p:nvSpPr>
          <p:spPr>
            <a:xfrm>
              <a:off x="5371449" y="3906068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5371449" y="4314269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5371448" y="4722469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5371448" y="5130670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6411441" y="4105516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6411441" y="4513716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6411440" y="4921917"/>
              <a:ext cx="261816" cy="261816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2" tIns="54001" rIns="108002" bIns="540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26">
                <a:latin typeface="+mn-ea"/>
              </a:endParaRPr>
            </a:p>
          </p:txBody>
        </p:sp>
        <p:cxnSp>
          <p:nvCxnSpPr>
            <p:cNvPr id="173" name="直接箭头连接符 172"/>
            <p:cNvCxnSpPr>
              <a:stCxn id="162" idx="6"/>
              <a:endCxn id="167" idx="2"/>
            </p:cNvCxnSpPr>
            <p:nvPr/>
          </p:nvCxnSpPr>
          <p:spPr>
            <a:xfrm>
              <a:off x="5633265" y="4036978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62" idx="6"/>
              <a:endCxn id="168" idx="2"/>
            </p:cNvCxnSpPr>
            <p:nvPr/>
          </p:nvCxnSpPr>
          <p:spPr>
            <a:xfrm>
              <a:off x="5633265" y="4036976"/>
              <a:ext cx="778176" cy="6076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62" idx="6"/>
              <a:endCxn id="169" idx="2"/>
            </p:cNvCxnSpPr>
            <p:nvPr/>
          </p:nvCxnSpPr>
          <p:spPr>
            <a:xfrm>
              <a:off x="5633267" y="4036978"/>
              <a:ext cx="778175" cy="101584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63" idx="6"/>
              <a:endCxn id="167" idx="2"/>
            </p:cNvCxnSpPr>
            <p:nvPr/>
          </p:nvCxnSpPr>
          <p:spPr>
            <a:xfrm flipV="1">
              <a:off x="5633264" y="4236423"/>
              <a:ext cx="778176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63" idx="6"/>
              <a:endCxn id="168" idx="2"/>
            </p:cNvCxnSpPr>
            <p:nvPr/>
          </p:nvCxnSpPr>
          <p:spPr>
            <a:xfrm>
              <a:off x="5633265" y="4445179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63" idx="6"/>
              <a:endCxn id="169" idx="2"/>
            </p:cNvCxnSpPr>
            <p:nvPr/>
          </p:nvCxnSpPr>
          <p:spPr>
            <a:xfrm>
              <a:off x="5633267" y="4445176"/>
              <a:ext cx="778175" cy="6076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64" idx="6"/>
              <a:endCxn id="167" idx="2"/>
            </p:cNvCxnSpPr>
            <p:nvPr/>
          </p:nvCxnSpPr>
          <p:spPr>
            <a:xfrm flipV="1">
              <a:off x="5633266" y="4236425"/>
              <a:ext cx="778177" cy="6169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64" idx="6"/>
              <a:endCxn id="168" idx="2"/>
            </p:cNvCxnSpPr>
            <p:nvPr/>
          </p:nvCxnSpPr>
          <p:spPr>
            <a:xfrm flipV="1">
              <a:off x="5633266" y="4644624"/>
              <a:ext cx="778177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64" idx="6"/>
              <a:endCxn id="169" idx="2"/>
            </p:cNvCxnSpPr>
            <p:nvPr/>
          </p:nvCxnSpPr>
          <p:spPr>
            <a:xfrm>
              <a:off x="5633264" y="4853379"/>
              <a:ext cx="778176" cy="1994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65" idx="6"/>
              <a:endCxn id="167" idx="2"/>
            </p:cNvCxnSpPr>
            <p:nvPr/>
          </p:nvCxnSpPr>
          <p:spPr>
            <a:xfrm flipV="1">
              <a:off x="5633266" y="4236423"/>
              <a:ext cx="778177" cy="10251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65" idx="6"/>
              <a:endCxn id="168" idx="2"/>
            </p:cNvCxnSpPr>
            <p:nvPr/>
          </p:nvCxnSpPr>
          <p:spPr>
            <a:xfrm flipV="1">
              <a:off x="5633266" y="4644626"/>
              <a:ext cx="778177" cy="61695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65" idx="6"/>
              <a:endCxn id="169" idx="2"/>
            </p:cNvCxnSpPr>
            <p:nvPr/>
          </p:nvCxnSpPr>
          <p:spPr>
            <a:xfrm flipV="1">
              <a:off x="5633264" y="5052824"/>
              <a:ext cx="778176" cy="20875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6807318" y="4459958"/>
              <a:ext cx="258138" cy="35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126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4921576" y="4459958"/>
              <a:ext cx="258138" cy="35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126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文本框 193"/>
                <p:cNvSpPr txBox="1"/>
                <p:nvPr/>
              </p:nvSpPr>
              <p:spPr>
                <a:xfrm>
                  <a:off x="7305041" y="4475347"/>
                  <a:ext cx="1323640" cy="338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94" name="文本框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041" y="4475347"/>
                  <a:ext cx="1323640" cy="338755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9" name="直接连接符 198"/>
          <p:cNvCxnSpPr/>
          <p:nvPr/>
        </p:nvCxnSpPr>
        <p:spPr>
          <a:xfrm>
            <a:off x="3910029" y="3560403"/>
            <a:ext cx="644181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" name="图表 203"/>
          <p:cNvGraphicFramePr/>
          <p:nvPr>
            <p:extLst>
              <p:ext uri="{D42A27DB-BD31-4B8C-83A1-F6EECF244321}">
                <p14:modId xmlns:p14="http://schemas.microsoft.com/office/powerpoint/2010/main" val="1462605354"/>
              </p:ext>
            </p:extLst>
          </p:nvPr>
        </p:nvGraphicFramePr>
        <p:xfrm>
          <a:off x="10644929" y="751626"/>
          <a:ext cx="3236254" cy="266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5" name="图表 204"/>
          <p:cNvGraphicFramePr/>
          <p:nvPr>
            <p:extLst>
              <p:ext uri="{D42A27DB-BD31-4B8C-83A1-F6EECF244321}">
                <p14:modId xmlns:p14="http://schemas.microsoft.com/office/powerpoint/2010/main" val="3353194974"/>
              </p:ext>
            </p:extLst>
          </p:nvPr>
        </p:nvGraphicFramePr>
        <p:xfrm>
          <a:off x="10644929" y="3461738"/>
          <a:ext cx="3236254" cy="266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146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17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7</cp:revision>
  <dcterms:created xsi:type="dcterms:W3CDTF">2018-04-03T07:37:50Z</dcterms:created>
  <dcterms:modified xsi:type="dcterms:W3CDTF">2018-04-03T12:21:56Z</dcterms:modified>
</cp:coreProperties>
</file>