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8" r:id="rId4"/>
    <p:sldId id="275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61" r:id="rId13"/>
    <p:sldId id="271" r:id="rId14"/>
    <p:sldId id="272" r:id="rId15"/>
    <p:sldId id="27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7DEFF"/>
    <a:srgbClr val="CD0000"/>
    <a:srgbClr val="00AFD2"/>
    <a:srgbClr val="B80000"/>
    <a:srgbClr val="FF5B5B"/>
    <a:srgbClr val="D00000"/>
    <a:srgbClr val="FFABAB"/>
    <a:srgbClr val="E60000"/>
    <a:srgbClr val="323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2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F2E892-31C1-4D69-8BCA-1D72738E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C37189-4DEB-4DCF-B5D1-C31DCB8AA9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E8A09-F0BA-448F-AD18-C7BB108A62D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F8A74-193D-492A-BECE-8A2243EC8F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AFB2CE-3246-4816-9DBF-3347B7DBAE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B1C70-9651-4455-B209-9DB5F3F4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21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2" name="矩形 11531">
            <a:extLst>
              <a:ext uri="{FF2B5EF4-FFF2-40B4-BE49-F238E27FC236}">
                <a16:creationId xmlns:a16="http://schemas.microsoft.com/office/drawing/2014/main" id="{91DC4CC3-96CB-4287-BBD2-D40EE2397B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15999" y="3934825"/>
            <a:ext cx="5967965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45770"/>
            <a:ext cx="6340475" cy="2534587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091706"/>
            <a:ext cx="63404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387977"/>
            <a:ext cx="63404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345">
            <a:extLst>
              <a:ext uri="{FF2B5EF4-FFF2-40B4-BE49-F238E27FC236}">
                <a16:creationId xmlns:a16="http://schemas.microsoft.com/office/drawing/2014/main" id="{DB4D062F-871F-4045-A2DE-2975DAC0E108}"/>
              </a:ext>
            </a:extLst>
          </p:cNvPr>
          <p:cNvSpPr/>
          <p:nvPr userDrawn="1"/>
        </p:nvSpPr>
        <p:spPr>
          <a:xfrm>
            <a:off x="3657600" y="0"/>
            <a:ext cx="8534400" cy="6866302"/>
          </a:xfrm>
          <a:prstGeom prst="rect">
            <a:avLst/>
          </a:prstGeom>
          <a:blipFill>
            <a:blip r:embed="rId2"/>
            <a:srcRect/>
            <a:stretch>
              <a:fillRect l="-11226" r="-318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767986" y="3258056"/>
            <a:ext cx="4326897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769102" y="4153406"/>
            <a:ext cx="4326897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347">
            <a:extLst>
              <a:ext uri="{FF2B5EF4-FFF2-40B4-BE49-F238E27FC236}">
                <a16:creationId xmlns:a16="http://schemas.microsoft.com/office/drawing/2014/main" id="{01DEDE8B-C7DA-40AF-8582-74D3D575E1B2}"/>
              </a:ext>
            </a:extLst>
          </p:cNvPr>
          <p:cNvSpPr/>
          <p:nvPr userDrawn="1"/>
        </p:nvSpPr>
        <p:spPr>
          <a:xfrm flipH="1" flipV="1">
            <a:off x="0" y="0"/>
            <a:ext cx="12192000" cy="6857999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328229" y="1318986"/>
            <a:ext cx="5192258" cy="265740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28229" y="4802751"/>
            <a:ext cx="519225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8231" y="4506480"/>
            <a:ext cx="519225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hyperlink" Target="https://www.islid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矩形: 圆角 1089">
            <a:extLst>
              <a:ext uri="{FF2B5EF4-FFF2-40B4-BE49-F238E27FC236}">
                <a16:creationId xmlns:a16="http://schemas.microsoft.com/office/drawing/2014/main" id="{7E61BE6C-90C9-44DA-83B4-D26DEBA391A9}"/>
              </a:ext>
            </a:extLst>
          </p:cNvPr>
          <p:cNvSpPr/>
          <p:nvPr/>
        </p:nvSpPr>
        <p:spPr>
          <a:xfrm>
            <a:off x="669925" y="3827232"/>
            <a:ext cx="2305504" cy="55879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145" y="3827232"/>
            <a:ext cx="2305504" cy="558799"/>
          </a:xfrm>
        </p:spPr>
        <p:txBody>
          <a:bodyPr anchor="ctr"/>
          <a:lstStyle/>
          <a:p>
            <a:pPr algn="ctr"/>
            <a:r>
              <a:rPr lang="zh-CN" altLang="en-US" dirty="0"/>
              <a:t>设计文档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6" y="1766294"/>
            <a:ext cx="5854700" cy="19140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gradFill>
                  <a:gsLst>
                    <a:gs pos="100000">
                      <a:schemeClr val="accent4"/>
                    </a:gs>
                    <a:gs pos="0">
                      <a:schemeClr val="accent1"/>
                    </a:gs>
                  </a:gsLst>
                  <a:lin ang="0" scaled="1"/>
                </a:gradFill>
              </a:rPr>
              <a:t>稀疏化神经网络训练加速器</a:t>
            </a:r>
            <a:endParaRPr lang="zh-CN" altLang="en-US" sz="4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郭开元</a:t>
            </a:r>
            <a:endParaRPr lang="en-US" altLang="zh-CN" dirty="0"/>
          </a:p>
        </p:txBody>
      </p:sp>
      <p:sp>
        <p:nvSpPr>
          <p:cNvPr id="1095" name="椭圆 1094">
            <a:extLst>
              <a:ext uri="{FF2B5EF4-FFF2-40B4-BE49-F238E27FC236}">
                <a16:creationId xmlns:a16="http://schemas.microsoft.com/office/drawing/2014/main" id="{7267B3E8-77E0-45D8-B45B-A16394C377F3}"/>
              </a:ext>
            </a:extLst>
          </p:cNvPr>
          <p:cNvSpPr/>
          <p:nvPr/>
        </p:nvSpPr>
        <p:spPr>
          <a:xfrm>
            <a:off x="669145" y="826898"/>
            <a:ext cx="825826" cy="825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B7DCA5A-79A8-422E-99AF-A9780C68D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2019/04/11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DEEEBF-7358-4083-90AD-EA0A24F4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5BF845-2ECC-4F5E-9BCD-5B344804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稀疏化神经网络训练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723FC-C0CD-4B9D-B51A-9457A1EE88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计算过程中可能包含很多的无效操作，跳过这些操作将有助于加速训练过程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第一类操作：乘</a:t>
            </a:r>
            <a:r>
              <a:rPr lang="en-US" altLang="zh-CN" dirty="0"/>
              <a:t>0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ReLU</a:t>
            </a:r>
            <a:r>
              <a:rPr lang="zh-CN" altLang="en-US" dirty="0"/>
              <a:t>操作引入的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Dropout</a:t>
            </a:r>
            <a:r>
              <a:rPr lang="zh-CN" altLang="en-US" dirty="0"/>
              <a:t>造成的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网络剪枝引入的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Pooling</a:t>
            </a:r>
            <a:r>
              <a:rPr lang="zh-CN" altLang="en-US" dirty="0"/>
              <a:t>操作反向计算引入的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第二类操作：计算无效值</a:t>
            </a:r>
            <a:endParaRPr lang="en-US" altLang="zh-CN" dirty="0"/>
          </a:p>
          <a:p>
            <a:pPr lvl="1"/>
            <a:r>
              <a:rPr lang="zh-CN" altLang="en-US" dirty="0"/>
              <a:t>计算已经被</a:t>
            </a:r>
            <a:r>
              <a:rPr lang="en-US" altLang="zh-CN" dirty="0"/>
              <a:t>drop</a:t>
            </a:r>
            <a:r>
              <a:rPr lang="zh-CN" altLang="en-US" dirty="0"/>
              <a:t>的神经元的梯度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 err="1"/>
              <a:t>ReLU</a:t>
            </a:r>
            <a:r>
              <a:rPr lang="zh-CN" altLang="en-US" dirty="0"/>
              <a:t>操作过滤掉的神经元的梯度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54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883904" y="24377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100000">
                      <a:srgbClr val="FF5B5B"/>
                    </a:gs>
                    <a:gs pos="14000">
                      <a:srgbClr val="D00000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gradFill>
                <a:gsLst>
                  <a:gs pos="100000">
                    <a:srgbClr val="FF5B5B"/>
                  </a:gs>
                  <a:gs pos="14000">
                    <a:srgbClr val="D00000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5C3B9-2B43-4602-84B5-91FB1950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>
                <a:gradFill>
                  <a:gsLst>
                    <a:gs pos="100000">
                      <a:srgbClr val="FF5B5B"/>
                    </a:gs>
                    <a:gs pos="14000">
                      <a:srgbClr val="D00000"/>
                    </a:gs>
                  </a:gsLst>
                  <a:lin ang="2700000" scaled="1"/>
                </a:gradFill>
              </a:rPr>
              <a:t>Thanks</a:t>
            </a:r>
            <a:br>
              <a:rPr lang="en-US" altLang="zh-CN" sz="7200" dirty="0"/>
            </a:br>
            <a:r>
              <a:rPr lang="en-US" altLang="zh-CN" sz="2400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设计需求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设计思路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设计方案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设计需求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883904" y="24377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100000">
                      <a:srgbClr val="FF5B5B"/>
                    </a:gs>
                    <a:gs pos="14000">
                      <a:srgbClr val="D00000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gradFill>
                <a:gsLst>
                  <a:gs pos="100000">
                    <a:srgbClr val="FF5B5B"/>
                  </a:gs>
                  <a:gs pos="14000">
                    <a:srgbClr val="D00000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5C3B9-2B43-4602-84B5-91FB1950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C068C4-4D56-4468-9A00-4BDEB6F4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1AE361-C19C-4901-AE77-FA435539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</a:t>
            </a:r>
            <a:r>
              <a:rPr lang="en-US" altLang="zh-CN" dirty="0"/>
              <a:t> | </a:t>
            </a:r>
            <a:r>
              <a:rPr lang="zh-CN" altLang="en-US" dirty="0"/>
              <a:t>基本原理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91A81C0-F98B-42CA-A8D6-B362C7D768F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得到的一系列采样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]，</m:t>
                    </m:r>
                  </m:oMath>
                </a14:m>
                <a:r>
                  <a:rPr lang="zh-CN" altLang="en-US" dirty="0"/>
                  <a:t>通过优化包含参数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的网络模型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/>
                  <a:t>来拟合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具体形式为给定一个损失函数形式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基本原理为随机梯度下降，配合不同的优化器衍生出多种形式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中随机抽取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个样本：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计算当前模型给出的结果：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根据给定的损失函数计算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在每个样本上的损失值：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计算损失值对参数的梯度：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根据梯度更新网络参数：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𝑜𝑝𝑡𝑖𝑚𝑖𝑧𝑒𝑟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返回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迭代直至收敛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91A81C0-F98B-42CA-A8D6-B362C7D76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93" t="-1095" r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>
            <a:extLst>
              <a:ext uri="{FF2B5EF4-FFF2-40B4-BE49-F238E27FC236}">
                <a16:creationId xmlns:a16="http://schemas.microsoft.com/office/drawing/2014/main" id="{5007DEF3-06E4-4647-AB00-8D7E490CC197}"/>
              </a:ext>
            </a:extLst>
          </p:cNvPr>
          <p:cNvSpPr/>
          <p:nvPr/>
        </p:nvSpPr>
        <p:spPr>
          <a:xfrm>
            <a:off x="7846828" y="3274828"/>
            <a:ext cx="180753" cy="7230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16F81F-7D74-4497-8AC1-BE3527F478F0}"/>
              </a:ext>
            </a:extLst>
          </p:cNvPr>
          <p:cNvSpPr txBox="1"/>
          <p:nvPr/>
        </p:nvSpPr>
        <p:spPr>
          <a:xfrm>
            <a:off x="8093204" y="3172916"/>
            <a:ext cx="394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并不是必要步骤。但对于神经网络而言，通常计算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是计算梯度是必要的中间步骤</a:t>
            </a:r>
          </a:p>
        </p:txBody>
      </p:sp>
    </p:spTree>
    <p:extLst>
      <p:ext uri="{BB962C8B-B14F-4D97-AF65-F5344CB8AC3E}">
        <p14:creationId xmlns:p14="http://schemas.microsoft.com/office/powerpoint/2010/main" val="37842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>
            <a:extLst>
              <a:ext uri="{FF2B5EF4-FFF2-40B4-BE49-F238E27FC236}">
                <a16:creationId xmlns:a16="http://schemas.microsoft.com/office/drawing/2014/main" id="{49E651F3-7D11-4AAB-BA46-B4720BD417B8}"/>
              </a:ext>
            </a:extLst>
          </p:cNvPr>
          <p:cNvSpPr/>
          <p:nvPr/>
        </p:nvSpPr>
        <p:spPr>
          <a:xfrm>
            <a:off x="3062176" y="2892056"/>
            <a:ext cx="5188689" cy="37658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神经网络训练 </a:t>
            </a:r>
            <a:r>
              <a:rPr lang="en-US" altLang="zh-CN" dirty="0"/>
              <a:t>| </a:t>
            </a:r>
            <a:r>
              <a:rPr lang="zh-CN" altLang="en-US" dirty="0"/>
              <a:t>基本流程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33EAC11-26A3-4D06-8E0D-32336214759E}"/>
              </a:ext>
            </a:extLst>
          </p:cNvPr>
          <p:cNvSpPr/>
          <p:nvPr/>
        </p:nvSpPr>
        <p:spPr>
          <a:xfrm>
            <a:off x="793208" y="1240427"/>
            <a:ext cx="1588168" cy="56430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数据预处理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4DF45F7-BDD3-4837-B84F-F8F060DE054A}"/>
              </a:ext>
            </a:extLst>
          </p:cNvPr>
          <p:cNvSpPr/>
          <p:nvPr/>
        </p:nvSpPr>
        <p:spPr>
          <a:xfrm>
            <a:off x="793208" y="2166747"/>
            <a:ext cx="1588168" cy="56430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网络初始化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05AE99D-A8AD-42EA-AF68-D2243E966591}"/>
              </a:ext>
            </a:extLst>
          </p:cNvPr>
          <p:cNvSpPr/>
          <p:nvPr/>
        </p:nvSpPr>
        <p:spPr>
          <a:xfrm>
            <a:off x="3221957" y="1245356"/>
            <a:ext cx="1588168" cy="564309"/>
          </a:xfrm>
          <a:prstGeom prst="rect">
            <a:avLst/>
          </a:prstGeom>
          <a:solidFill>
            <a:srgbClr val="CD0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数据采样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AE28A54-5FF1-43AD-B476-5E108F1B1790}"/>
              </a:ext>
            </a:extLst>
          </p:cNvPr>
          <p:cNvSpPr/>
          <p:nvPr/>
        </p:nvSpPr>
        <p:spPr>
          <a:xfrm>
            <a:off x="3221957" y="2171677"/>
            <a:ext cx="1588168" cy="564309"/>
          </a:xfrm>
          <a:prstGeom prst="rect">
            <a:avLst/>
          </a:prstGeom>
          <a:solidFill>
            <a:srgbClr val="CD0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数据增强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766DFC7-5109-4EA7-8603-0EF10AE3F7CD}"/>
              </a:ext>
            </a:extLst>
          </p:cNvPr>
          <p:cNvSpPr/>
          <p:nvPr/>
        </p:nvSpPr>
        <p:spPr>
          <a:xfrm>
            <a:off x="3221957" y="3097998"/>
            <a:ext cx="1588168" cy="564309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前向计算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980E0A6-44B9-4250-AD6F-0E821E03253A}"/>
              </a:ext>
            </a:extLst>
          </p:cNvPr>
          <p:cNvSpPr/>
          <p:nvPr/>
        </p:nvSpPr>
        <p:spPr>
          <a:xfrm>
            <a:off x="3221957" y="4024319"/>
            <a:ext cx="1588168" cy="564309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反向回传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37BD84D-B7F0-45EE-8EF4-4241CE3CCA7F}"/>
              </a:ext>
            </a:extLst>
          </p:cNvPr>
          <p:cNvSpPr/>
          <p:nvPr/>
        </p:nvSpPr>
        <p:spPr>
          <a:xfrm>
            <a:off x="3221957" y="4950640"/>
            <a:ext cx="1588168" cy="564309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计算梯度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5AEE5A8-0A37-4BF3-9FD6-68064BC05C22}"/>
              </a:ext>
            </a:extLst>
          </p:cNvPr>
          <p:cNvSpPr/>
          <p:nvPr/>
        </p:nvSpPr>
        <p:spPr>
          <a:xfrm>
            <a:off x="3221957" y="5876961"/>
            <a:ext cx="1588168" cy="564309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更新权重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0883190-9235-45BB-A4D6-85C0EB303F9F}"/>
              </a:ext>
            </a:extLst>
          </p:cNvPr>
          <p:cNvCxnSpPr>
            <a:stCxn id="122" idx="2"/>
            <a:endCxn id="123" idx="0"/>
          </p:cNvCxnSpPr>
          <p:nvPr/>
        </p:nvCxnSpPr>
        <p:spPr>
          <a:xfrm>
            <a:off x="1587292" y="1804736"/>
            <a:ext cx="0" cy="36201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497D5987-9FBB-4022-A891-49BC93F09BBF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 flipV="1">
            <a:off x="2381376" y="1527511"/>
            <a:ext cx="840581" cy="9213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7813448-874C-4195-BC02-ACA2CF724929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4016041" y="1809665"/>
            <a:ext cx="0" cy="362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E1A463E-8C40-4ED2-956A-D66C137E9CBE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4016041" y="2735986"/>
            <a:ext cx="0" cy="362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8F0DAE6B-A46E-4DF9-9A1B-846EEBF18E57}"/>
              </a:ext>
            </a:extLst>
          </p:cNvPr>
          <p:cNvCxnSpPr>
            <a:stCxn id="126" idx="2"/>
            <a:endCxn id="127" idx="0"/>
          </p:cNvCxnSpPr>
          <p:nvPr/>
        </p:nvCxnSpPr>
        <p:spPr>
          <a:xfrm>
            <a:off x="4016041" y="3662307"/>
            <a:ext cx="0" cy="362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4614106-9A93-459F-85C2-2AEF83311963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4016041" y="4588628"/>
            <a:ext cx="0" cy="362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D4A856D-FB02-458B-90E8-3EE3E0ED88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>
            <a:off x="4016041" y="5514949"/>
            <a:ext cx="0" cy="362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F35B4E7-27D7-49EE-8845-63C616E8910A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796363" y="2448902"/>
            <a:ext cx="425594" cy="371021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CE2FD99-11FA-4E2B-927E-C759D93500FA}"/>
              </a:ext>
            </a:extLst>
          </p:cNvPr>
          <p:cNvSpPr txBox="1"/>
          <p:nvPr/>
        </p:nvSpPr>
        <p:spPr>
          <a:xfrm>
            <a:off x="1555459" y="421494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重复</a:t>
            </a:r>
            <a:endParaRPr lang="en-US" altLang="zh-CN" dirty="0"/>
          </a:p>
          <a:p>
            <a:pPr algn="ctr"/>
            <a:r>
              <a:rPr lang="zh-CN" altLang="en-US" dirty="0"/>
              <a:t>直至收敛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98A25323-A7F6-40B6-8947-0EEBF6BFD37A}"/>
              </a:ext>
            </a:extLst>
          </p:cNvPr>
          <p:cNvCxnSpPr>
            <a:cxnSpLocks/>
            <a:stCxn id="156" idx="3"/>
            <a:endCxn id="159" idx="1"/>
          </p:cNvCxnSpPr>
          <p:nvPr/>
        </p:nvCxnSpPr>
        <p:spPr>
          <a:xfrm flipV="1">
            <a:off x="8250865" y="4774991"/>
            <a:ext cx="1007463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BC24928-6DF8-4DF0-B709-9B4EA9F2C183}"/>
              </a:ext>
            </a:extLst>
          </p:cNvPr>
          <p:cNvSpPr txBox="1"/>
          <p:nvPr/>
        </p:nvSpPr>
        <p:spPr>
          <a:xfrm>
            <a:off x="9258328" y="4590325"/>
            <a:ext cx="244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重点需要加速的部分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BDCD1007-D71B-4933-81DA-863977439EF9}"/>
                  </a:ext>
                </a:extLst>
              </p:cNvPr>
              <p:cNvSpPr/>
              <p:nvPr/>
            </p:nvSpPr>
            <p:spPr>
              <a:xfrm>
                <a:off x="4924512" y="1337915"/>
                <a:ext cx="2037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BDCD1007-D71B-4933-81DA-863977439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12" y="1337915"/>
                <a:ext cx="2037994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0BC5F53-3793-4AE2-8187-1F3398468969}"/>
                  </a:ext>
                </a:extLst>
              </p:cNvPr>
              <p:cNvSpPr/>
              <p:nvPr/>
            </p:nvSpPr>
            <p:spPr>
              <a:xfrm>
                <a:off x="4969906" y="2989752"/>
                <a:ext cx="156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0BC5F53-3793-4AE2-8187-1F3398468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06" y="2989752"/>
                <a:ext cx="156735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9960D89-4984-439F-8E2E-7E4F73EF83BE}"/>
                  </a:ext>
                </a:extLst>
              </p:cNvPr>
              <p:cNvSpPr/>
              <p:nvPr/>
            </p:nvSpPr>
            <p:spPr>
              <a:xfrm>
                <a:off x="5017135" y="3380152"/>
                <a:ext cx="178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9960D89-4984-439F-8E2E-7E4F73E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135" y="3380152"/>
                <a:ext cx="1785937" cy="369332"/>
              </a:xfrm>
              <a:prstGeom prst="rect">
                <a:avLst/>
              </a:prstGeom>
              <a:blipFill>
                <a:blip r:embed="rId4"/>
                <a:stretch>
                  <a:fillRect r="-989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0DA30637-59EE-4B7B-9BD6-37AE2A2A5EE1}"/>
                  </a:ext>
                </a:extLst>
              </p:cNvPr>
              <p:cNvSpPr/>
              <p:nvPr/>
            </p:nvSpPr>
            <p:spPr>
              <a:xfrm>
                <a:off x="4924512" y="4840156"/>
                <a:ext cx="330834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0DA30637-59EE-4B7B-9BD6-37AE2A2A5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12" y="4840156"/>
                <a:ext cx="3308342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6581A307-9DE8-41E3-B2F2-9F11E595347B}"/>
                  </a:ext>
                </a:extLst>
              </p:cNvPr>
              <p:cNvSpPr/>
              <p:nvPr/>
            </p:nvSpPr>
            <p:spPr>
              <a:xfrm>
                <a:off x="4924512" y="5974449"/>
                <a:ext cx="2522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𝑜𝑝𝑡𝑖𝑚𝑖𝑧𝑒𝑟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6581A307-9DE8-41E3-B2F2-9F11E5953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12" y="5974449"/>
                <a:ext cx="252242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 </a:t>
            </a:r>
            <a:r>
              <a:rPr lang="en-US" altLang="zh-CN" dirty="0"/>
              <a:t>| </a:t>
            </a:r>
            <a:r>
              <a:rPr lang="zh-CN" altLang="en-US" dirty="0"/>
              <a:t>具体功能需求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9EB1D-7D33-4D8D-969B-DE4B00936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400510"/>
          </a:xfrm>
        </p:spPr>
        <p:txBody>
          <a:bodyPr/>
          <a:lstStyle/>
          <a:p>
            <a:r>
              <a:rPr lang="zh-CN" altLang="en-US" dirty="0"/>
              <a:t>二维卷积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4F7C2DD-E068-486B-8F3D-096A3E916CD3}"/>
              </a:ext>
            </a:extLst>
          </p:cNvPr>
          <p:cNvGrpSpPr/>
          <p:nvPr/>
        </p:nvGrpSpPr>
        <p:grpSpPr>
          <a:xfrm>
            <a:off x="1097980" y="1644999"/>
            <a:ext cx="4282363" cy="1805261"/>
            <a:chOff x="1278733" y="2154206"/>
            <a:chExt cx="5840808" cy="2462235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F69EBD1-4ABD-4779-94BF-8DD6362A09C5}"/>
                </a:ext>
              </a:extLst>
            </p:cNvPr>
            <p:cNvGrpSpPr/>
            <p:nvPr/>
          </p:nvGrpSpPr>
          <p:grpSpPr>
            <a:xfrm>
              <a:off x="1284288" y="2156600"/>
              <a:ext cx="2460624" cy="2459841"/>
              <a:chOff x="1284288" y="2156600"/>
              <a:chExt cx="2460624" cy="245984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A4DE45-D3A4-4837-8DC9-1570A007AEBB}"/>
                  </a:ext>
                </a:extLst>
              </p:cNvPr>
              <p:cNvSpPr/>
              <p:nvPr/>
            </p:nvSpPr>
            <p:spPr>
              <a:xfrm>
                <a:off x="1284288" y="2156602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596A04-85F2-433A-8F01-AEFA94188EC2}"/>
                  </a:ext>
                </a:extLst>
              </p:cNvPr>
              <p:cNvSpPr/>
              <p:nvPr/>
            </p:nvSpPr>
            <p:spPr>
              <a:xfrm>
                <a:off x="1693863" y="2156602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CFD5DA8-DD78-4FDF-850B-05999C314CFA}"/>
                  </a:ext>
                </a:extLst>
              </p:cNvPr>
              <p:cNvSpPr/>
              <p:nvPr/>
            </p:nvSpPr>
            <p:spPr>
              <a:xfrm>
                <a:off x="2105025" y="2156601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86B1022-64C3-43A4-813F-7CC698EB1863}"/>
                  </a:ext>
                </a:extLst>
              </p:cNvPr>
              <p:cNvSpPr/>
              <p:nvPr/>
            </p:nvSpPr>
            <p:spPr>
              <a:xfrm>
                <a:off x="1284288" y="2566176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7E595D-E9A8-487C-842C-284F0725FB1F}"/>
                  </a:ext>
                </a:extLst>
              </p:cNvPr>
              <p:cNvSpPr/>
              <p:nvPr/>
            </p:nvSpPr>
            <p:spPr>
              <a:xfrm>
                <a:off x="1693863" y="2566176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2AA279-AE06-403F-9926-78F85D82FB03}"/>
                  </a:ext>
                </a:extLst>
              </p:cNvPr>
              <p:cNvSpPr/>
              <p:nvPr/>
            </p:nvSpPr>
            <p:spPr>
              <a:xfrm>
                <a:off x="2105025" y="2566175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27027C2-8B93-48A0-98C8-8B0422049E3E}"/>
                  </a:ext>
                </a:extLst>
              </p:cNvPr>
              <p:cNvSpPr/>
              <p:nvPr/>
            </p:nvSpPr>
            <p:spPr>
              <a:xfrm>
                <a:off x="1284288" y="2975750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D1FDE26-4AEB-4742-8B5E-21DFF84A8E5F}"/>
                  </a:ext>
                </a:extLst>
              </p:cNvPr>
              <p:cNvSpPr/>
              <p:nvPr/>
            </p:nvSpPr>
            <p:spPr>
              <a:xfrm>
                <a:off x="1693863" y="2975750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76D10B9-C2BF-4B29-A894-568A08999759}"/>
                  </a:ext>
                </a:extLst>
              </p:cNvPr>
              <p:cNvSpPr/>
              <p:nvPr/>
            </p:nvSpPr>
            <p:spPr>
              <a:xfrm>
                <a:off x="2105025" y="2975749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7E1E94B-FDD3-45FD-815B-5F29AFB1AFEF}"/>
                  </a:ext>
                </a:extLst>
              </p:cNvPr>
              <p:cNvSpPr/>
              <p:nvPr/>
            </p:nvSpPr>
            <p:spPr>
              <a:xfrm>
                <a:off x="2514600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6BC051-2A86-4F8F-B36C-AE104407460A}"/>
                  </a:ext>
                </a:extLst>
              </p:cNvPr>
              <p:cNvSpPr/>
              <p:nvPr/>
            </p:nvSpPr>
            <p:spPr>
              <a:xfrm>
                <a:off x="292417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6CFE66E-08BF-4067-915E-48A82C896D0F}"/>
                  </a:ext>
                </a:extLst>
              </p:cNvPr>
              <p:cNvSpPr/>
              <p:nvPr/>
            </p:nvSpPr>
            <p:spPr>
              <a:xfrm>
                <a:off x="3335337" y="215660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FBD2837-1B7B-475F-AE4A-5F5F28733D47}"/>
                  </a:ext>
                </a:extLst>
              </p:cNvPr>
              <p:cNvSpPr/>
              <p:nvPr/>
            </p:nvSpPr>
            <p:spPr>
              <a:xfrm>
                <a:off x="2514600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60BF03A-6E46-471D-86BA-ED0DA76E2DE5}"/>
                  </a:ext>
                </a:extLst>
              </p:cNvPr>
              <p:cNvSpPr/>
              <p:nvPr/>
            </p:nvSpPr>
            <p:spPr>
              <a:xfrm>
                <a:off x="292417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FE0F1C3-A019-434E-B15C-A2ADFC902A59}"/>
                  </a:ext>
                </a:extLst>
              </p:cNvPr>
              <p:cNvSpPr/>
              <p:nvPr/>
            </p:nvSpPr>
            <p:spPr>
              <a:xfrm>
                <a:off x="3335337" y="256617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3DA81E1-C45E-416B-A846-D440F8A02DF4}"/>
                  </a:ext>
                </a:extLst>
              </p:cNvPr>
              <p:cNvSpPr/>
              <p:nvPr/>
            </p:nvSpPr>
            <p:spPr>
              <a:xfrm>
                <a:off x="2514600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0595460-A3FA-4952-A7A3-D01288197B5F}"/>
                  </a:ext>
                </a:extLst>
              </p:cNvPr>
              <p:cNvSpPr/>
              <p:nvPr/>
            </p:nvSpPr>
            <p:spPr>
              <a:xfrm>
                <a:off x="292417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F993511-B365-4D3A-8B94-A4C4E9DA49B4}"/>
                  </a:ext>
                </a:extLst>
              </p:cNvPr>
              <p:cNvSpPr/>
              <p:nvPr/>
            </p:nvSpPr>
            <p:spPr>
              <a:xfrm>
                <a:off x="3335337" y="297574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ED56662-314F-4C9F-A0CE-871F07A85AC1}"/>
                  </a:ext>
                </a:extLst>
              </p:cNvPr>
              <p:cNvSpPr/>
              <p:nvPr/>
            </p:nvSpPr>
            <p:spPr>
              <a:xfrm>
                <a:off x="1284288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391C9C6-F48D-4E7A-B8C8-810D4133D4D0}"/>
                  </a:ext>
                </a:extLst>
              </p:cNvPr>
              <p:cNvSpPr/>
              <p:nvPr/>
            </p:nvSpPr>
            <p:spPr>
              <a:xfrm>
                <a:off x="1693863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82B57D7-63A3-4FF5-A50D-653F15E3F676}"/>
                  </a:ext>
                </a:extLst>
              </p:cNvPr>
              <p:cNvSpPr/>
              <p:nvPr/>
            </p:nvSpPr>
            <p:spPr>
              <a:xfrm>
                <a:off x="210502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720B89-E753-4026-AE78-3726DA2B72E8}"/>
                  </a:ext>
                </a:extLst>
              </p:cNvPr>
              <p:cNvSpPr/>
              <p:nvPr/>
            </p:nvSpPr>
            <p:spPr>
              <a:xfrm>
                <a:off x="1284288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7A22903-52B9-4085-818C-1BC36B9BF68F}"/>
                  </a:ext>
                </a:extLst>
              </p:cNvPr>
              <p:cNvSpPr/>
              <p:nvPr/>
            </p:nvSpPr>
            <p:spPr>
              <a:xfrm>
                <a:off x="1693863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D7E6E3F-B307-4EC3-B661-716D54C65F4A}"/>
                  </a:ext>
                </a:extLst>
              </p:cNvPr>
              <p:cNvSpPr/>
              <p:nvPr/>
            </p:nvSpPr>
            <p:spPr>
              <a:xfrm>
                <a:off x="210502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5FA9B05-8967-4869-94A0-627E5838D7E3}"/>
                  </a:ext>
                </a:extLst>
              </p:cNvPr>
              <p:cNvSpPr/>
              <p:nvPr/>
            </p:nvSpPr>
            <p:spPr>
              <a:xfrm>
                <a:off x="1284288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3DFEB58-EE67-43C2-B603-55D63BDB9A2A}"/>
                  </a:ext>
                </a:extLst>
              </p:cNvPr>
              <p:cNvSpPr/>
              <p:nvPr/>
            </p:nvSpPr>
            <p:spPr>
              <a:xfrm>
                <a:off x="1693863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C99C6DA-B30E-4DE6-B112-614AB7E85795}"/>
                  </a:ext>
                </a:extLst>
              </p:cNvPr>
              <p:cNvSpPr/>
              <p:nvPr/>
            </p:nvSpPr>
            <p:spPr>
              <a:xfrm>
                <a:off x="210502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50372C2-10E7-4DC7-99ED-5C294821845B}"/>
                  </a:ext>
                </a:extLst>
              </p:cNvPr>
              <p:cNvSpPr/>
              <p:nvPr/>
            </p:nvSpPr>
            <p:spPr>
              <a:xfrm>
                <a:off x="2514600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A646F17-A1BE-4713-BA9C-69E2036A6094}"/>
                  </a:ext>
                </a:extLst>
              </p:cNvPr>
              <p:cNvSpPr/>
              <p:nvPr/>
            </p:nvSpPr>
            <p:spPr>
              <a:xfrm>
                <a:off x="292417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76D8B51-F80B-414E-9AEE-FEB7EB21F260}"/>
                  </a:ext>
                </a:extLst>
              </p:cNvPr>
              <p:cNvSpPr/>
              <p:nvPr/>
            </p:nvSpPr>
            <p:spPr>
              <a:xfrm>
                <a:off x="3335337" y="338771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2512EE1-0EAC-4FBE-A26E-29CB93EE465D}"/>
                  </a:ext>
                </a:extLst>
              </p:cNvPr>
              <p:cNvSpPr/>
              <p:nvPr/>
            </p:nvSpPr>
            <p:spPr>
              <a:xfrm>
                <a:off x="2514600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443CF01-1097-4030-A940-E6B6C10A1A29}"/>
                  </a:ext>
                </a:extLst>
              </p:cNvPr>
              <p:cNvSpPr/>
              <p:nvPr/>
            </p:nvSpPr>
            <p:spPr>
              <a:xfrm>
                <a:off x="292417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ABDE38F-65CF-45E3-A541-1848A2177483}"/>
                  </a:ext>
                </a:extLst>
              </p:cNvPr>
              <p:cNvSpPr/>
              <p:nvPr/>
            </p:nvSpPr>
            <p:spPr>
              <a:xfrm>
                <a:off x="3335337" y="379729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7BED547-29D9-40C0-8196-43BE89E12287}"/>
                  </a:ext>
                </a:extLst>
              </p:cNvPr>
              <p:cNvSpPr/>
              <p:nvPr/>
            </p:nvSpPr>
            <p:spPr>
              <a:xfrm>
                <a:off x="2514600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F253DC-6ECF-42C7-97EF-492EC429114D}"/>
                  </a:ext>
                </a:extLst>
              </p:cNvPr>
              <p:cNvSpPr/>
              <p:nvPr/>
            </p:nvSpPr>
            <p:spPr>
              <a:xfrm>
                <a:off x="292417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0D3A9CD-64F6-4DA1-A36C-1577040B11C7}"/>
                  </a:ext>
                </a:extLst>
              </p:cNvPr>
              <p:cNvSpPr/>
              <p:nvPr/>
            </p:nvSpPr>
            <p:spPr>
              <a:xfrm>
                <a:off x="3335337" y="420686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30CBD6C-3E09-4948-8044-9C3AD877FFD4}"/>
                </a:ext>
              </a:extLst>
            </p:cNvPr>
            <p:cNvGrpSpPr/>
            <p:nvPr/>
          </p:nvGrpSpPr>
          <p:grpSpPr>
            <a:xfrm>
              <a:off x="1488282" y="2382301"/>
              <a:ext cx="1230312" cy="1228724"/>
              <a:chOff x="1489076" y="2417159"/>
              <a:chExt cx="1230312" cy="122872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E0F085E-B7B0-44C8-9B8B-D621D69BB142}"/>
                  </a:ext>
                </a:extLst>
              </p:cNvPr>
              <p:cNvSpPr/>
              <p:nvPr/>
            </p:nvSpPr>
            <p:spPr>
              <a:xfrm>
                <a:off x="1489076" y="2417160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5DC2F2E-68E4-4A0C-984E-751AC29D9A45}"/>
                  </a:ext>
                </a:extLst>
              </p:cNvPr>
              <p:cNvSpPr/>
              <p:nvPr/>
            </p:nvSpPr>
            <p:spPr>
              <a:xfrm>
                <a:off x="1898651" y="2417160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CF93144-8E04-4AB8-BCDA-860D3B719823}"/>
                  </a:ext>
                </a:extLst>
              </p:cNvPr>
              <p:cNvSpPr/>
              <p:nvPr/>
            </p:nvSpPr>
            <p:spPr>
              <a:xfrm>
                <a:off x="2309813" y="2417159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D6EA097-A0CC-49C5-9033-DA1E15AAA81C}"/>
                  </a:ext>
                </a:extLst>
              </p:cNvPr>
              <p:cNvSpPr/>
              <p:nvPr/>
            </p:nvSpPr>
            <p:spPr>
              <a:xfrm>
                <a:off x="1489076" y="2826734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F64609B-C435-4C82-83D7-9A847A34C0DE}"/>
                  </a:ext>
                </a:extLst>
              </p:cNvPr>
              <p:cNvSpPr/>
              <p:nvPr/>
            </p:nvSpPr>
            <p:spPr>
              <a:xfrm>
                <a:off x="1898651" y="2826734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E5CCEA8-36E5-4209-B734-2AE71B56A1DB}"/>
                  </a:ext>
                </a:extLst>
              </p:cNvPr>
              <p:cNvSpPr/>
              <p:nvPr/>
            </p:nvSpPr>
            <p:spPr>
              <a:xfrm>
                <a:off x="2309813" y="2826733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B370B97-BDDF-40BF-88FD-B7DC51AFC397}"/>
                  </a:ext>
                </a:extLst>
              </p:cNvPr>
              <p:cNvSpPr/>
              <p:nvPr/>
            </p:nvSpPr>
            <p:spPr>
              <a:xfrm>
                <a:off x="1489076" y="3236308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DBBD83F-E5D2-4D4A-9008-EBABC4069035}"/>
                  </a:ext>
                </a:extLst>
              </p:cNvPr>
              <p:cNvSpPr/>
              <p:nvPr/>
            </p:nvSpPr>
            <p:spPr>
              <a:xfrm>
                <a:off x="1898651" y="3236308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781AF0D-C8FF-4EFB-AD84-1C9191B6C8F5}"/>
                  </a:ext>
                </a:extLst>
              </p:cNvPr>
              <p:cNvSpPr/>
              <p:nvPr/>
            </p:nvSpPr>
            <p:spPr>
              <a:xfrm>
                <a:off x="2309813" y="3236307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1C5753E6-64B5-4C73-8B35-719E76201E85}"/>
                </a:ext>
              </a:extLst>
            </p:cNvPr>
            <p:cNvGrpSpPr/>
            <p:nvPr/>
          </p:nvGrpSpPr>
          <p:grpSpPr>
            <a:xfrm>
              <a:off x="4658917" y="2156600"/>
              <a:ext cx="2460624" cy="2459841"/>
              <a:chOff x="1284288" y="2156600"/>
              <a:chExt cx="2460624" cy="2459841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2B3CBEE-DE19-48BD-8B3F-1DB679DF3BD2}"/>
                  </a:ext>
                </a:extLst>
              </p:cNvPr>
              <p:cNvSpPr/>
              <p:nvPr/>
            </p:nvSpPr>
            <p:spPr>
              <a:xfrm>
                <a:off x="1284288" y="215660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5807880-A1B2-4629-9448-EC1F905209C6}"/>
                  </a:ext>
                </a:extLst>
              </p:cNvPr>
              <p:cNvSpPr/>
              <p:nvPr/>
            </p:nvSpPr>
            <p:spPr>
              <a:xfrm>
                <a:off x="1693863" y="215660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CE747DE-108E-40B8-B244-5A0A1DFB97B9}"/>
                  </a:ext>
                </a:extLst>
              </p:cNvPr>
              <p:cNvSpPr/>
              <p:nvPr/>
            </p:nvSpPr>
            <p:spPr>
              <a:xfrm>
                <a:off x="210502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CC018F6-2542-4A30-B1A1-03A4AD47DDEF}"/>
                  </a:ext>
                </a:extLst>
              </p:cNvPr>
              <p:cNvSpPr/>
              <p:nvPr/>
            </p:nvSpPr>
            <p:spPr>
              <a:xfrm>
                <a:off x="1284288" y="256617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98D134-1C1F-440F-90BB-CEEB0440FD46}"/>
                  </a:ext>
                </a:extLst>
              </p:cNvPr>
              <p:cNvSpPr/>
              <p:nvPr/>
            </p:nvSpPr>
            <p:spPr>
              <a:xfrm>
                <a:off x="1693863" y="2566176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D74F25D-C0EF-45F1-B189-81F97355294A}"/>
                  </a:ext>
                </a:extLst>
              </p:cNvPr>
              <p:cNvSpPr/>
              <p:nvPr/>
            </p:nvSpPr>
            <p:spPr>
              <a:xfrm>
                <a:off x="210502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CF1E7F9-D975-42A0-9CDF-A6745C842C03}"/>
                  </a:ext>
                </a:extLst>
              </p:cNvPr>
              <p:cNvSpPr/>
              <p:nvPr/>
            </p:nvSpPr>
            <p:spPr>
              <a:xfrm>
                <a:off x="1284288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81420E0-11C9-4D09-9A3C-0237744C1DD7}"/>
                  </a:ext>
                </a:extLst>
              </p:cNvPr>
              <p:cNvSpPr/>
              <p:nvPr/>
            </p:nvSpPr>
            <p:spPr>
              <a:xfrm>
                <a:off x="1693863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05651EC-3A90-42F3-AD19-D2BC064B98AC}"/>
                  </a:ext>
                </a:extLst>
              </p:cNvPr>
              <p:cNvSpPr/>
              <p:nvPr/>
            </p:nvSpPr>
            <p:spPr>
              <a:xfrm>
                <a:off x="210502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C6FE81F-8489-4E14-B556-E8B562BA3F69}"/>
                  </a:ext>
                </a:extLst>
              </p:cNvPr>
              <p:cNvSpPr/>
              <p:nvPr/>
            </p:nvSpPr>
            <p:spPr>
              <a:xfrm>
                <a:off x="2514600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5BADE8-4488-43D1-AD4E-EB73B0665C8D}"/>
                  </a:ext>
                </a:extLst>
              </p:cNvPr>
              <p:cNvSpPr/>
              <p:nvPr/>
            </p:nvSpPr>
            <p:spPr>
              <a:xfrm>
                <a:off x="292417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8D6D19A-6229-41C4-AAF1-5B3F6F8E6D82}"/>
                  </a:ext>
                </a:extLst>
              </p:cNvPr>
              <p:cNvSpPr/>
              <p:nvPr/>
            </p:nvSpPr>
            <p:spPr>
              <a:xfrm>
                <a:off x="3335337" y="215660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D2D80BC-DC71-4AFA-A36B-8B617CBFFA35}"/>
                  </a:ext>
                </a:extLst>
              </p:cNvPr>
              <p:cNvSpPr/>
              <p:nvPr/>
            </p:nvSpPr>
            <p:spPr>
              <a:xfrm>
                <a:off x="2514600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3D14D93-5A60-4F42-93C5-6A969831F5BA}"/>
                  </a:ext>
                </a:extLst>
              </p:cNvPr>
              <p:cNvSpPr/>
              <p:nvPr/>
            </p:nvSpPr>
            <p:spPr>
              <a:xfrm>
                <a:off x="292417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7E6B6B3-3AF8-4BE6-A6D2-0E4DF0D360D7}"/>
                  </a:ext>
                </a:extLst>
              </p:cNvPr>
              <p:cNvSpPr/>
              <p:nvPr/>
            </p:nvSpPr>
            <p:spPr>
              <a:xfrm>
                <a:off x="3335337" y="256617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9A0E660-FB34-4D87-A36F-53CF0DEDE5A4}"/>
                  </a:ext>
                </a:extLst>
              </p:cNvPr>
              <p:cNvSpPr/>
              <p:nvPr/>
            </p:nvSpPr>
            <p:spPr>
              <a:xfrm>
                <a:off x="2514600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15D9C34-8815-4225-B8FA-DEAA2F4277D5}"/>
                  </a:ext>
                </a:extLst>
              </p:cNvPr>
              <p:cNvSpPr/>
              <p:nvPr/>
            </p:nvSpPr>
            <p:spPr>
              <a:xfrm>
                <a:off x="292417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7B3E140-7DBA-4D97-86ED-50BFAC821B11}"/>
                  </a:ext>
                </a:extLst>
              </p:cNvPr>
              <p:cNvSpPr/>
              <p:nvPr/>
            </p:nvSpPr>
            <p:spPr>
              <a:xfrm>
                <a:off x="3335337" y="297574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9032504-1089-4EF3-B08D-77DD821CD194}"/>
                  </a:ext>
                </a:extLst>
              </p:cNvPr>
              <p:cNvSpPr/>
              <p:nvPr/>
            </p:nvSpPr>
            <p:spPr>
              <a:xfrm>
                <a:off x="1284288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ACA7734-CEAE-468C-97FF-5F28C9C1D9E7}"/>
                  </a:ext>
                </a:extLst>
              </p:cNvPr>
              <p:cNvSpPr/>
              <p:nvPr/>
            </p:nvSpPr>
            <p:spPr>
              <a:xfrm>
                <a:off x="1693863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38057F4-E284-4BF9-9212-85093F69A582}"/>
                  </a:ext>
                </a:extLst>
              </p:cNvPr>
              <p:cNvSpPr/>
              <p:nvPr/>
            </p:nvSpPr>
            <p:spPr>
              <a:xfrm>
                <a:off x="210502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8F1D174-5140-4070-8019-E0E49584F179}"/>
                  </a:ext>
                </a:extLst>
              </p:cNvPr>
              <p:cNvSpPr/>
              <p:nvPr/>
            </p:nvSpPr>
            <p:spPr>
              <a:xfrm>
                <a:off x="1284288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EB4F8B4-57A9-4339-80EA-D735B5CFC4BE}"/>
                  </a:ext>
                </a:extLst>
              </p:cNvPr>
              <p:cNvSpPr/>
              <p:nvPr/>
            </p:nvSpPr>
            <p:spPr>
              <a:xfrm>
                <a:off x="1693863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89F5455-A440-424A-8F4F-887A20EB9AEA}"/>
                  </a:ext>
                </a:extLst>
              </p:cNvPr>
              <p:cNvSpPr/>
              <p:nvPr/>
            </p:nvSpPr>
            <p:spPr>
              <a:xfrm>
                <a:off x="210502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B802189-0916-47A6-97F5-3E438D5D6CFF}"/>
                  </a:ext>
                </a:extLst>
              </p:cNvPr>
              <p:cNvSpPr/>
              <p:nvPr/>
            </p:nvSpPr>
            <p:spPr>
              <a:xfrm>
                <a:off x="1284288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0E991C6-D190-4BEF-9FBE-E5E957152AE5}"/>
                  </a:ext>
                </a:extLst>
              </p:cNvPr>
              <p:cNvSpPr/>
              <p:nvPr/>
            </p:nvSpPr>
            <p:spPr>
              <a:xfrm>
                <a:off x="1693863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DC5C367-7D48-4B4F-B61A-5DC0AEF689D0}"/>
                  </a:ext>
                </a:extLst>
              </p:cNvPr>
              <p:cNvSpPr/>
              <p:nvPr/>
            </p:nvSpPr>
            <p:spPr>
              <a:xfrm>
                <a:off x="210502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6FB1434-1ABA-4CAC-ADD5-6766076F90BE}"/>
                  </a:ext>
                </a:extLst>
              </p:cNvPr>
              <p:cNvSpPr/>
              <p:nvPr/>
            </p:nvSpPr>
            <p:spPr>
              <a:xfrm>
                <a:off x="2514600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7F96564-DA44-4AB6-A41F-1C7B40645444}"/>
                  </a:ext>
                </a:extLst>
              </p:cNvPr>
              <p:cNvSpPr/>
              <p:nvPr/>
            </p:nvSpPr>
            <p:spPr>
              <a:xfrm>
                <a:off x="292417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1A9D23C-8304-4515-BB35-E4989564EE9E}"/>
                  </a:ext>
                </a:extLst>
              </p:cNvPr>
              <p:cNvSpPr/>
              <p:nvPr/>
            </p:nvSpPr>
            <p:spPr>
              <a:xfrm>
                <a:off x="3335337" y="338771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14CF374-6FD2-4401-BD89-3EEB1AD97121}"/>
                  </a:ext>
                </a:extLst>
              </p:cNvPr>
              <p:cNvSpPr/>
              <p:nvPr/>
            </p:nvSpPr>
            <p:spPr>
              <a:xfrm>
                <a:off x="2514600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33CDE6C-E20B-4B12-9B60-8D1F39D13EEB}"/>
                  </a:ext>
                </a:extLst>
              </p:cNvPr>
              <p:cNvSpPr/>
              <p:nvPr/>
            </p:nvSpPr>
            <p:spPr>
              <a:xfrm>
                <a:off x="292417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9C6EABA-33E8-499C-9308-7C3003F49D6A}"/>
                  </a:ext>
                </a:extLst>
              </p:cNvPr>
              <p:cNvSpPr/>
              <p:nvPr/>
            </p:nvSpPr>
            <p:spPr>
              <a:xfrm>
                <a:off x="3335337" y="379729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04412B2-5A87-48A3-B6BD-38BA97CD69DB}"/>
                  </a:ext>
                </a:extLst>
              </p:cNvPr>
              <p:cNvSpPr/>
              <p:nvPr/>
            </p:nvSpPr>
            <p:spPr>
              <a:xfrm>
                <a:off x="2514600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9316C85D-A520-4D79-A8C2-525ABAD65414}"/>
                  </a:ext>
                </a:extLst>
              </p:cNvPr>
              <p:cNvSpPr/>
              <p:nvPr/>
            </p:nvSpPr>
            <p:spPr>
              <a:xfrm>
                <a:off x="292417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079DCE7-1C0F-4A81-9622-641CA0A07DA0}"/>
                  </a:ext>
                </a:extLst>
              </p:cNvPr>
              <p:cNvSpPr/>
              <p:nvPr/>
            </p:nvSpPr>
            <p:spPr>
              <a:xfrm>
                <a:off x="3335337" y="420686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B9FC07B-7C94-4F6E-BF5A-9F34B607B2B1}"/>
                </a:ext>
              </a:extLst>
            </p:cNvPr>
            <p:cNvCxnSpPr/>
            <p:nvPr/>
          </p:nvCxnSpPr>
          <p:spPr>
            <a:xfrm>
              <a:off x="2513806" y="2156600"/>
              <a:ext cx="2554686" cy="40957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BE2FAD0-33A0-4B42-9078-DB7A47991D1C}"/>
                </a:ext>
              </a:extLst>
            </p:cNvPr>
            <p:cNvCxnSpPr/>
            <p:nvPr/>
          </p:nvCxnSpPr>
          <p:spPr>
            <a:xfrm>
              <a:off x="2717007" y="2379907"/>
              <a:ext cx="2351485" cy="183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62F66895-9105-43C6-BD7B-BECDF2CE61D8}"/>
                </a:ext>
              </a:extLst>
            </p:cNvPr>
            <p:cNvCxnSpPr/>
            <p:nvPr/>
          </p:nvCxnSpPr>
          <p:spPr>
            <a:xfrm flipV="1">
              <a:off x="2716213" y="2973354"/>
              <a:ext cx="2352279" cy="6376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F302781-9A2C-4790-BF3A-7354FA8D9A87}"/>
                </a:ext>
              </a:extLst>
            </p:cNvPr>
            <p:cNvCxnSpPr/>
            <p:nvPr/>
          </p:nvCxnSpPr>
          <p:spPr>
            <a:xfrm>
              <a:off x="2513806" y="2156600"/>
              <a:ext cx="202407" cy="22330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EDF7CBE-35C2-4AD3-A006-C42EC6ACAE78}"/>
                </a:ext>
              </a:extLst>
            </p:cNvPr>
            <p:cNvCxnSpPr/>
            <p:nvPr/>
          </p:nvCxnSpPr>
          <p:spPr>
            <a:xfrm>
              <a:off x="1282701" y="2154206"/>
              <a:ext cx="203994" cy="22330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24254EF4-EAFE-4B37-B5E4-948F6B7A8840}"/>
                </a:ext>
              </a:extLst>
            </p:cNvPr>
            <p:cNvCxnSpPr/>
            <p:nvPr/>
          </p:nvCxnSpPr>
          <p:spPr>
            <a:xfrm>
              <a:off x="1278733" y="3385323"/>
              <a:ext cx="207168" cy="2256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C09671AA-7BD7-423C-9F6B-A36A27843E5F}"/>
              </a:ext>
            </a:extLst>
          </p:cNvPr>
          <p:cNvGrpSpPr/>
          <p:nvPr/>
        </p:nvGrpSpPr>
        <p:grpSpPr>
          <a:xfrm>
            <a:off x="7793750" y="1310564"/>
            <a:ext cx="3831931" cy="840778"/>
            <a:chOff x="6790663" y="1157788"/>
            <a:chExt cx="3831931" cy="8407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1ECD6F2-538C-4F8E-88DD-6B351B6ACB39}"/>
                </a:ext>
              </a:extLst>
            </p:cNvPr>
            <p:cNvGrpSpPr/>
            <p:nvPr/>
          </p:nvGrpSpPr>
          <p:grpSpPr>
            <a:xfrm>
              <a:off x="6790663" y="1157788"/>
              <a:ext cx="1250120" cy="369332"/>
              <a:chOff x="9112940" y="1214809"/>
              <a:chExt cx="1250120" cy="369332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69C5C1A-410A-4315-B3A4-2937F371C668}"/>
                  </a:ext>
                </a:extLst>
              </p:cNvPr>
              <p:cNvSpPr/>
              <p:nvPr/>
            </p:nvSpPr>
            <p:spPr>
              <a:xfrm>
                <a:off x="9112940" y="1230575"/>
                <a:ext cx="337801" cy="337801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C9996F-8777-4091-BA3B-46E9B10A9537}"/>
                  </a:ext>
                </a:extLst>
              </p:cNvPr>
              <p:cNvSpPr txBox="1"/>
              <p:nvPr/>
            </p:nvSpPr>
            <p:spPr>
              <a:xfrm>
                <a:off x="9485897" y="121480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激活值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70F1A0F-F921-4211-A252-051918369096}"/>
                </a:ext>
              </a:extLst>
            </p:cNvPr>
            <p:cNvGrpSpPr/>
            <p:nvPr/>
          </p:nvGrpSpPr>
          <p:grpSpPr>
            <a:xfrm>
              <a:off x="6790663" y="1629233"/>
              <a:ext cx="1942617" cy="369332"/>
              <a:chOff x="9112940" y="1684417"/>
              <a:chExt cx="1942617" cy="369332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B4DC221-672A-469E-82F5-C15D3708FDE9}"/>
                  </a:ext>
                </a:extLst>
              </p:cNvPr>
              <p:cNvSpPr/>
              <p:nvPr/>
            </p:nvSpPr>
            <p:spPr>
              <a:xfrm>
                <a:off x="9112940" y="1700183"/>
                <a:ext cx="337801" cy="3378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252BAC7-2A27-4310-9217-431D6CE15D81}"/>
                  </a:ext>
                </a:extLst>
              </p:cNvPr>
              <p:cNvSpPr txBox="1"/>
              <p:nvPr/>
            </p:nvSpPr>
            <p:spPr>
              <a:xfrm>
                <a:off x="9485897" y="168441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激活值的梯度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E1F4392-F26D-47C3-95AF-B16865CA25C0}"/>
                </a:ext>
              </a:extLst>
            </p:cNvPr>
            <p:cNvGrpSpPr/>
            <p:nvPr/>
          </p:nvGrpSpPr>
          <p:grpSpPr>
            <a:xfrm>
              <a:off x="8910809" y="1157788"/>
              <a:ext cx="1019288" cy="369332"/>
              <a:chOff x="9112940" y="2156647"/>
              <a:chExt cx="1019288" cy="369332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C13B5E9B-F04A-4855-92BE-DE4BED59F649}"/>
                  </a:ext>
                </a:extLst>
              </p:cNvPr>
              <p:cNvSpPr/>
              <p:nvPr/>
            </p:nvSpPr>
            <p:spPr>
              <a:xfrm>
                <a:off x="9112940" y="2172413"/>
                <a:ext cx="337801" cy="337801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D1078F8-6FF6-4711-9F7A-362AF8ACC4E1}"/>
                  </a:ext>
                </a:extLst>
              </p:cNvPr>
              <p:cNvSpPr txBox="1"/>
              <p:nvPr/>
            </p:nvSpPr>
            <p:spPr>
              <a:xfrm>
                <a:off x="9485897" y="21566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权重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7065179-DEA1-4578-8B36-19B0D18ACBA6}"/>
                </a:ext>
              </a:extLst>
            </p:cNvPr>
            <p:cNvGrpSpPr/>
            <p:nvPr/>
          </p:nvGrpSpPr>
          <p:grpSpPr>
            <a:xfrm>
              <a:off x="8910809" y="1629234"/>
              <a:ext cx="1711785" cy="369332"/>
              <a:chOff x="9112940" y="2629145"/>
              <a:chExt cx="1711785" cy="369332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3B6F02D-10A4-45E9-82BE-A371FC97C4FE}"/>
                  </a:ext>
                </a:extLst>
              </p:cNvPr>
              <p:cNvSpPr/>
              <p:nvPr/>
            </p:nvSpPr>
            <p:spPr>
              <a:xfrm>
                <a:off x="9112940" y="2644911"/>
                <a:ext cx="337801" cy="3378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FB4F080-AF7A-4918-8E0C-23D157FB4A56}"/>
                  </a:ext>
                </a:extLst>
              </p:cNvPr>
              <p:cNvSpPr txBox="1"/>
              <p:nvPr/>
            </p:nvSpPr>
            <p:spPr>
              <a:xfrm>
                <a:off x="9485897" y="262914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权重的梯度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9177F5E-6D97-41CF-A0BB-F8A246132C8F}"/>
              </a:ext>
            </a:extLst>
          </p:cNvPr>
          <p:cNvGrpSpPr/>
          <p:nvPr/>
        </p:nvGrpSpPr>
        <p:grpSpPr>
          <a:xfrm>
            <a:off x="1105293" y="4435174"/>
            <a:ext cx="4275398" cy="1805261"/>
            <a:chOff x="1105293" y="3999371"/>
            <a:chExt cx="4489450" cy="1895643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6C7B1D9-C63F-48CF-ABA6-AEBB3B2E4D97}"/>
                </a:ext>
              </a:extLst>
            </p:cNvPr>
            <p:cNvGrpSpPr/>
            <p:nvPr/>
          </p:nvGrpSpPr>
          <p:grpSpPr>
            <a:xfrm>
              <a:off x="3700340" y="4001214"/>
              <a:ext cx="1894403" cy="1893800"/>
              <a:chOff x="1284288" y="2156600"/>
              <a:chExt cx="2460624" cy="2459841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ECA4CBDB-ABDD-4283-805E-114DDACF70B9}"/>
                  </a:ext>
                </a:extLst>
              </p:cNvPr>
              <p:cNvSpPr/>
              <p:nvPr/>
            </p:nvSpPr>
            <p:spPr>
              <a:xfrm>
                <a:off x="1284288" y="2156602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E164A51C-3993-4B68-91CD-86CD9A647C21}"/>
                  </a:ext>
                </a:extLst>
              </p:cNvPr>
              <p:cNvSpPr/>
              <p:nvPr/>
            </p:nvSpPr>
            <p:spPr>
              <a:xfrm>
                <a:off x="1693863" y="2156602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5DD6B57-E006-42E9-9045-6BB2232C12FB}"/>
                  </a:ext>
                </a:extLst>
              </p:cNvPr>
              <p:cNvSpPr/>
              <p:nvPr/>
            </p:nvSpPr>
            <p:spPr>
              <a:xfrm>
                <a:off x="2105025" y="2156601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9E639D5D-66DA-4351-B785-7C5EF00756E8}"/>
                  </a:ext>
                </a:extLst>
              </p:cNvPr>
              <p:cNvSpPr/>
              <p:nvPr/>
            </p:nvSpPr>
            <p:spPr>
              <a:xfrm>
                <a:off x="1284288" y="2566176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C7261BC0-A7D1-4411-A350-1DCD5A60BEE6}"/>
                  </a:ext>
                </a:extLst>
              </p:cNvPr>
              <p:cNvSpPr/>
              <p:nvPr/>
            </p:nvSpPr>
            <p:spPr>
              <a:xfrm>
                <a:off x="1693863" y="2566176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4C165204-BD13-4614-B5F5-80E9F17C64BD}"/>
                  </a:ext>
                </a:extLst>
              </p:cNvPr>
              <p:cNvSpPr/>
              <p:nvPr/>
            </p:nvSpPr>
            <p:spPr>
              <a:xfrm>
                <a:off x="2105025" y="2566175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0C4C6FC8-CF29-4E8E-A514-A7B8E097F9C1}"/>
                  </a:ext>
                </a:extLst>
              </p:cNvPr>
              <p:cNvSpPr/>
              <p:nvPr/>
            </p:nvSpPr>
            <p:spPr>
              <a:xfrm>
                <a:off x="1284288" y="2975750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A8407E7A-E016-4DF9-8C47-D355396BBF90}"/>
                  </a:ext>
                </a:extLst>
              </p:cNvPr>
              <p:cNvSpPr/>
              <p:nvPr/>
            </p:nvSpPr>
            <p:spPr>
              <a:xfrm>
                <a:off x="1693863" y="2975750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785B471-EED9-41B7-B973-FB61AD2A4576}"/>
                  </a:ext>
                </a:extLst>
              </p:cNvPr>
              <p:cNvSpPr/>
              <p:nvPr/>
            </p:nvSpPr>
            <p:spPr>
              <a:xfrm>
                <a:off x="2105025" y="2975749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03D7E802-C3C0-456D-9E63-70DF29743AD2}"/>
                  </a:ext>
                </a:extLst>
              </p:cNvPr>
              <p:cNvSpPr/>
              <p:nvPr/>
            </p:nvSpPr>
            <p:spPr>
              <a:xfrm>
                <a:off x="2514600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598FA825-C39E-4B13-AAEF-D881E8E6B943}"/>
                  </a:ext>
                </a:extLst>
              </p:cNvPr>
              <p:cNvSpPr/>
              <p:nvPr/>
            </p:nvSpPr>
            <p:spPr>
              <a:xfrm>
                <a:off x="292417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C57CBB1-7D43-40F7-B9AD-7573113B353F}"/>
                  </a:ext>
                </a:extLst>
              </p:cNvPr>
              <p:cNvSpPr/>
              <p:nvPr/>
            </p:nvSpPr>
            <p:spPr>
              <a:xfrm>
                <a:off x="3335337" y="215660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EEA604B-E245-422F-A9ED-EA0A498BD6A0}"/>
                  </a:ext>
                </a:extLst>
              </p:cNvPr>
              <p:cNvSpPr/>
              <p:nvPr/>
            </p:nvSpPr>
            <p:spPr>
              <a:xfrm>
                <a:off x="2514600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9D0687DE-D119-4D1F-95D1-22949C84F239}"/>
                  </a:ext>
                </a:extLst>
              </p:cNvPr>
              <p:cNvSpPr/>
              <p:nvPr/>
            </p:nvSpPr>
            <p:spPr>
              <a:xfrm>
                <a:off x="292417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C8EA47D-C64D-412E-881F-6EC779CBEC16}"/>
                  </a:ext>
                </a:extLst>
              </p:cNvPr>
              <p:cNvSpPr/>
              <p:nvPr/>
            </p:nvSpPr>
            <p:spPr>
              <a:xfrm>
                <a:off x="3335337" y="256617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715DCD32-2211-4731-9023-3FDF27FEA627}"/>
                  </a:ext>
                </a:extLst>
              </p:cNvPr>
              <p:cNvSpPr/>
              <p:nvPr/>
            </p:nvSpPr>
            <p:spPr>
              <a:xfrm>
                <a:off x="2514600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BF3D27BF-4F7D-44E9-A2CA-AAE6ABAB0626}"/>
                  </a:ext>
                </a:extLst>
              </p:cNvPr>
              <p:cNvSpPr/>
              <p:nvPr/>
            </p:nvSpPr>
            <p:spPr>
              <a:xfrm>
                <a:off x="292417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800B7925-57F7-4C45-B2EC-91F537B290F0}"/>
                  </a:ext>
                </a:extLst>
              </p:cNvPr>
              <p:cNvSpPr/>
              <p:nvPr/>
            </p:nvSpPr>
            <p:spPr>
              <a:xfrm>
                <a:off x="3335337" y="297574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39A321EE-D73F-46B5-B9FF-A857CDCB6A12}"/>
                  </a:ext>
                </a:extLst>
              </p:cNvPr>
              <p:cNvSpPr/>
              <p:nvPr/>
            </p:nvSpPr>
            <p:spPr>
              <a:xfrm>
                <a:off x="1284288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E69E3004-68B7-4C55-B0A4-FC9245B8E877}"/>
                  </a:ext>
                </a:extLst>
              </p:cNvPr>
              <p:cNvSpPr/>
              <p:nvPr/>
            </p:nvSpPr>
            <p:spPr>
              <a:xfrm>
                <a:off x="1693863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3DA3BC0-70DF-40C6-8E25-0801B844D63C}"/>
                  </a:ext>
                </a:extLst>
              </p:cNvPr>
              <p:cNvSpPr/>
              <p:nvPr/>
            </p:nvSpPr>
            <p:spPr>
              <a:xfrm>
                <a:off x="210502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1C0E238-891F-44A9-AFEC-004A4C833593}"/>
                  </a:ext>
                </a:extLst>
              </p:cNvPr>
              <p:cNvSpPr/>
              <p:nvPr/>
            </p:nvSpPr>
            <p:spPr>
              <a:xfrm>
                <a:off x="1284288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690C4646-C2E2-42DD-9AA3-22DBF9F35321}"/>
                  </a:ext>
                </a:extLst>
              </p:cNvPr>
              <p:cNvSpPr/>
              <p:nvPr/>
            </p:nvSpPr>
            <p:spPr>
              <a:xfrm>
                <a:off x="1693863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91C183BE-ED9B-4C12-B849-E2A6413AB7E0}"/>
                  </a:ext>
                </a:extLst>
              </p:cNvPr>
              <p:cNvSpPr/>
              <p:nvPr/>
            </p:nvSpPr>
            <p:spPr>
              <a:xfrm>
                <a:off x="210502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852C7493-74BE-4F80-8717-DEF970C4D5E9}"/>
                  </a:ext>
                </a:extLst>
              </p:cNvPr>
              <p:cNvSpPr/>
              <p:nvPr/>
            </p:nvSpPr>
            <p:spPr>
              <a:xfrm>
                <a:off x="1284288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EEBE4C4-5812-4F43-9291-AA99CC831B7D}"/>
                  </a:ext>
                </a:extLst>
              </p:cNvPr>
              <p:cNvSpPr/>
              <p:nvPr/>
            </p:nvSpPr>
            <p:spPr>
              <a:xfrm>
                <a:off x="1693863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54C86E9-51DC-4B71-B15E-EA32E0491E16}"/>
                  </a:ext>
                </a:extLst>
              </p:cNvPr>
              <p:cNvSpPr/>
              <p:nvPr/>
            </p:nvSpPr>
            <p:spPr>
              <a:xfrm>
                <a:off x="210502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119D1F9-7770-4FD8-8CE8-DA3866D27AAB}"/>
                  </a:ext>
                </a:extLst>
              </p:cNvPr>
              <p:cNvSpPr/>
              <p:nvPr/>
            </p:nvSpPr>
            <p:spPr>
              <a:xfrm>
                <a:off x="2514600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DF0B7E0-61C1-4825-BDFF-9BA0413AE65A}"/>
                  </a:ext>
                </a:extLst>
              </p:cNvPr>
              <p:cNvSpPr/>
              <p:nvPr/>
            </p:nvSpPr>
            <p:spPr>
              <a:xfrm>
                <a:off x="292417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F9ECCC3-78DA-4AD0-A94D-FA43EE23FFAC}"/>
                  </a:ext>
                </a:extLst>
              </p:cNvPr>
              <p:cNvSpPr/>
              <p:nvPr/>
            </p:nvSpPr>
            <p:spPr>
              <a:xfrm>
                <a:off x="3335337" y="338771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CEC266FA-093F-4305-B024-C58AF82A10BF}"/>
                  </a:ext>
                </a:extLst>
              </p:cNvPr>
              <p:cNvSpPr/>
              <p:nvPr/>
            </p:nvSpPr>
            <p:spPr>
              <a:xfrm>
                <a:off x="2514600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EA50E474-1891-4B41-80AA-C7EB98C0C897}"/>
                  </a:ext>
                </a:extLst>
              </p:cNvPr>
              <p:cNvSpPr/>
              <p:nvPr/>
            </p:nvSpPr>
            <p:spPr>
              <a:xfrm>
                <a:off x="292417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E4CE8A1-6ED9-40A5-B1B9-D6FD2B326E35}"/>
                  </a:ext>
                </a:extLst>
              </p:cNvPr>
              <p:cNvSpPr/>
              <p:nvPr/>
            </p:nvSpPr>
            <p:spPr>
              <a:xfrm>
                <a:off x="3335337" y="379729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3F08C0DE-E78C-4DA7-BE78-88E77A4E2BBE}"/>
                  </a:ext>
                </a:extLst>
              </p:cNvPr>
              <p:cNvSpPr/>
              <p:nvPr/>
            </p:nvSpPr>
            <p:spPr>
              <a:xfrm>
                <a:off x="2514600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40CFD4FE-C232-404D-955C-950808A7A882}"/>
                  </a:ext>
                </a:extLst>
              </p:cNvPr>
              <p:cNvSpPr/>
              <p:nvPr/>
            </p:nvSpPr>
            <p:spPr>
              <a:xfrm>
                <a:off x="292417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CF847FBD-674F-4ECC-BFD1-297436355D7B}"/>
                  </a:ext>
                </a:extLst>
              </p:cNvPr>
              <p:cNvSpPr/>
              <p:nvPr/>
            </p:nvSpPr>
            <p:spPr>
              <a:xfrm>
                <a:off x="3335337" y="420686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698AAA73-5CDC-409C-8980-7CF74D30C928}"/>
                </a:ext>
              </a:extLst>
            </p:cNvPr>
            <p:cNvGrpSpPr/>
            <p:nvPr/>
          </p:nvGrpSpPr>
          <p:grpSpPr>
            <a:xfrm>
              <a:off x="3857887" y="4171290"/>
              <a:ext cx="947201" cy="945979"/>
              <a:chOff x="1489076" y="2417159"/>
              <a:chExt cx="1230312" cy="12287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B447D235-BFC1-4E52-85A8-509E6B3A98AB}"/>
                  </a:ext>
                </a:extLst>
              </p:cNvPr>
              <p:cNvSpPr/>
              <p:nvPr/>
            </p:nvSpPr>
            <p:spPr>
              <a:xfrm>
                <a:off x="1489076" y="2417160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BE31681D-8670-491A-9824-139B273128C5}"/>
                  </a:ext>
                </a:extLst>
              </p:cNvPr>
              <p:cNvSpPr/>
              <p:nvPr/>
            </p:nvSpPr>
            <p:spPr>
              <a:xfrm>
                <a:off x="1898651" y="2417160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08B9D7DF-2F4D-406C-8B2C-F2CBD239AB03}"/>
                  </a:ext>
                </a:extLst>
              </p:cNvPr>
              <p:cNvSpPr/>
              <p:nvPr/>
            </p:nvSpPr>
            <p:spPr>
              <a:xfrm>
                <a:off x="2309813" y="2417159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BF7612A-F0DB-48A7-876B-ABC2C81105DC}"/>
                  </a:ext>
                </a:extLst>
              </p:cNvPr>
              <p:cNvSpPr/>
              <p:nvPr/>
            </p:nvSpPr>
            <p:spPr>
              <a:xfrm>
                <a:off x="1489076" y="2826734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286677F7-A4AD-4D74-A771-0DF4382422E4}"/>
                  </a:ext>
                </a:extLst>
              </p:cNvPr>
              <p:cNvSpPr/>
              <p:nvPr/>
            </p:nvSpPr>
            <p:spPr>
              <a:xfrm>
                <a:off x="1898651" y="2826734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0454C8DB-2B3D-4FD1-A597-5AB7D9FFC0F4}"/>
                  </a:ext>
                </a:extLst>
              </p:cNvPr>
              <p:cNvSpPr/>
              <p:nvPr/>
            </p:nvSpPr>
            <p:spPr>
              <a:xfrm>
                <a:off x="2309813" y="2826733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CAC065F2-3BCE-4750-B2D9-AD54AB0C6A41}"/>
                  </a:ext>
                </a:extLst>
              </p:cNvPr>
              <p:cNvSpPr/>
              <p:nvPr/>
            </p:nvSpPr>
            <p:spPr>
              <a:xfrm>
                <a:off x="1489076" y="3236308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92A6AE8-1BC1-4907-A03D-3A8D1031FE65}"/>
                  </a:ext>
                </a:extLst>
              </p:cNvPr>
              <p:cNvSpPr/>
              <p:nvPr/>
            </p:nvSpPr>
            <p:spPr>
              <a:xfrm>
                <a:off x="1898651" y="3236308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B5874CE9-DA43-433B-A07E-8200390A40D1}"/>
                  </a:ext>
                </a:extLst>
              </p:cNvPr>
              <p:cNvSpPr/>
              <p:nvPr/>
            </p:nvSpPr>
            <p:spPr>
              <a:xfrm>
                <a:off x="2309813" y="3236307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F32376C-9ED6-41DA-88D0-CC9F89372678}"/>
                </a:ext>
              </a:extLst>
            </p:cNvPr>
            <p:cNvGrpSpPr/>
            <p:nvPr/>
          </p:nvGrpSpPr>
          <p:grpSpPr>
            <a:xfrm>
              <a:off x="1105293" y="4001213"/>
              <a:ext cx="1894403" cy="1893800"/>
              <a:chOff x="1284288" y="2156600"/>
              <a:chExt cx="2460624" cy="2459841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4B0DB5F-342B-4365-A07A-676758F9EF57}"/>
                  </a:ext>
                </a:extLst>
              </p:cNvPr>
              <p:cNvSpPr/>
              <p:nvPr/>
            </p:nvSpPr>
            <p:spPr>
              <a:xfrm>
                <a:off x="1284288" y="215660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9DD147D-63E8-4339-8695-FB4A4C40B031}"/>
                  </a:ext>
                </a:extLst>
              </p:cNvPr>
              <p:cNvSpPr/>
              <p:nvPr/>
            </p:nvSpPr>
            <p:spPr>
              <a:xfrm>
                <a:off x="1693863" y="215660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0330144F-452D-45E3-9547-6545E498DB5A}"/>
                  </a:ext>
                </a:extLst>
              </p:cNvPr>
              <p:cNvSpPr/>
              <p:nvPr/>
            </p:nvSpPr>
            <p:spPr>
              <a:xfrm>
                <a:off x="210502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3522DC0-509E-4C4A-B564-0F9A436644C4}"/>
                  </a:ext>
                </a:extLst>
              </p:cNvPr>
              <p:cNvSpPr/>
              <p:nvPr/>
            </p:nvSpPr>
            <p:spPr>
              <a:xfrm>
                <a:off x="1284288" y="256617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0A0BA5C-0263-4A42-B39F-EC3E0BD0F454}"/>
                  </a:ext>
                </a:extLst>
              </p:cNvPr>
              <p:cNvSpPr/>
              <p:nvPr/>
            </p:nvSpPr>
            <p:spPr>
              <a:xfrm>
                <a:off x="1693863" y="2566176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EC7182A-BC93-4467-BC7C-7F52EEF08A05}"/>
                  </a:ext>
                </a:extLst>
              </p:cNvPr>
              <p:cNvSpPr/>
              <p:nvPr/>
            </p:nvSpPr>
            <p:spPr>
              <a:xfrm>
                <a:off x="210502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16AF2972-9638-447F-91CA-C1EE0CF4629B}"/>
                  </a:ext>
                </a:extLst>
              </p:cNvPr>
              <p:cNvSpPr/>
              <p:nvPr/>
            </p:nvSpPr>
            <p:spPr>
              <a:xfrm>
                <a:off x="1284288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5E80A20-F666-4633-A17C-6D473F9354EF}"/>
                  </a:ext>
                </a:extLst>
              </p:cNvPr>
              <p:cNvSpPr/>
              <p:nvPr/>
            </p:nvSpPr>
            <p:spPr>
              <a:xfrm>
                <a:off x="1693863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067AB6E-42A7-4B79-A24C-54D6AE0B4909}"/>
                  </a:ext>
                </a:extLst>
              </p:cNvPr>
              <p:cNvSpPr/>
              <p:nvPr/>
            </p:nvSpPr>
            <p:spPr>
              <a:xfrm>
                <a:off x="210502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309FDFB-04F2-4BE9-961D-AFCC607C8A77}"/>
                  </a:ext>
                </a:extLst>
              </p:cNvPr>
              <p:cNvSpPr/>
              <p:nvPr/>
            </p:nvSpPr>
            <p:spPr>
              <a:xfrm>
                <a:off x="2514600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B031FF9-08EE-45B4-AA16-A9D24E3614BF}"/>
                  </a:ext>
                </a:extLst>
              </p:cNvPr>
              <p:cNvSpPr/>
              <p:nvPr/>
            </p:nvSpPr>
            <p:spPr>
              <a:xfrm>
                <a:off x="292417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098C21D-472E-4790-B819-93BFBECBB20D}"/>
                  </a:ext>
                </a:extLst>
              </p:cNvPr>
              <p:cNvSpPr/>
              <p:nvPr/>
            </p:nvSpPr>
            <p:spPr>
              <a:xfrm>
                <a:off x="3335337" y="215660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01D9F0A-2D9C-41FC-BF94-2BBA6E1493D5}"/>
                  </a:ext>
                </a:extLst>
              </p:cNvPr>
              <p:cNvSpPr/>
              <p:nvPr/>
            </p:nvSpPr>
            <p:spPr>
              <a:xfrm>
                <a:off x="2514600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0B4E7A5-771C-4D05-9122-E4670B3CA2A6}"/>
                  </a:ext>
                </a:extLst>
              </p:cNvPr>
              <p:cNvSpPr/>
              <p:nvPr/>
            </p:nvSpPr>
            <p:spPr>
              <a:xfrm>
                <a:off x="292417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5B66C8A-4608-4247-B69C-5A22A998EA1A}"/>
                  </a:ext>
                </a:extLst>
              </p:cNvPr>
              <p:cNvSpPr/>
              <p:nvPr/>
            </p:nvSpPr>
            <p:spPr>
              <a:xfrm>
                <a:off x="3335337" y="256617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F02F41E-4DD7-46FB-B93D-047618871E2F}"/>
                  </a:ext>
                </a:extLst>
              </p:cNvPr>
              <p:cNvSpPr/>
              <p:nvPr/>
            </p:nvSpPr>
            <p:spPr>
              <a:xfrm>
                <a:off x="2514600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9A174D7-B69A-4D10-AB94-FA63CBF50902}"/>
                  </a:ext>
                </a:extLst>
              </p:cNvPr>
              <p:cNvSpPr/>
              <p:nvPr/>
            </p:nvSpPr>
            <p:spPr>
              <a:xfrm>
                <a:off x="292417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AB38BF8-1ACF-4E8E-ABE7-C3BDD434C3AD}"/>
                  </a:ext>
                </a:extLst>
              </p:cNvPr>
              <p:cNvSpPr/>
              <p:nvPr/>
            </p:nvSpPr>
            <p:spPr>
              <a:xfrm>
                <a:off x="3335337" y="297574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B986C33-1100-47EC-B4F8-2097D3D443F5}"/>
                  </a:ext>
                </a:extLst>
              </p:cNvPr>
              <p:cNvSpPr/>
              <p:nvPr/>
            </p:nvSpPr>
            <p:spPr>
              <a:xfrm>
                <a:off x="1284288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3CEE983-6606-4EE8-942A-0F425DBBB16C}"/>
                  </a:ext>
                </a:extLst>
              </p:cNvPr>
              <p:cNvSpPr/>
              <p:nvPr/>
            </p:nvSpPr>
            <p:spPr>
              <a:xfrm>
                <a:off x="1693863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83B673B3-9361-4228-B6B5-27043FA98E43}"/>
                  </a:ext>
                </a:extLst>
              </p:cNvPr>
              <p:cNvSpPr/>
              <p:nvPr/>
            </p:nvSpPr>
            <p:spPr>
              <a:xfrm>
                <a:off x="210502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44543C05-32CF-4DAB-B8D5-4DEDE10D6D61}"/>
                  </a:ext>
                </a:extLst>
              </p:cNvPr>
              <p:cNvSpPr/>
              <p:nvPr/>
            </p:nvSpPr>
            <p:spPr>
              <a:xfrm>
                <a:off x="1284288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0F1D3DF-8D21-4B95-8A9C-D6E22EB68546}"/>
                  </a:ext>
                </a:extLst>
              </p:cNvPr>
              <p:cNvSpPr/>
              <p:nvPr/>
            </p:nvSpPr>
            <p:spPr>
              <a:xfrm>
                <a:off x="1693863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D07E219A-0B8C-48D5-9A71-F7249CAB001F}"/>
                  </a:ext>
                </a:extLst>
              </p:cNvPr>
              <p:cNvSpPr/>
              <p:nvPr/>
            </p:nvSpPr>
            <p:spPr>
              <a:xfrm>
                <a:off x="210502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DEEFF5C-2592-4C75-A004-EE24D26A717F}"/>
                  </a:ext>
                </a:extLst>
              </p:cNvPr>
              <p:cNvSpPr/>
              <p:nvPr/>
            </p:nvSpPr>
            <p:spPr>
              <a:xfrm>
                <a:off x="1284288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A10601F7-FC28-46F4-89A9-EE96FD622B73}"/>
                  </a:ext>
                </a:extLst>
              </p:cNvPr>
              <p:cNvSpPr/>
              <p:nvPr/>
            </p:nvSpPr>
            <p:spPr>
              <a:xfrm>
                <a:off x="1693863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8C7DEF6E-8B0C-443E-B00E-D243FA82A47C}"/>
                  </a:ext>
                </a:extLst>
              </p:cNvPr>
              <p:cNvSpPr/>
              <p:nvPr/>
            </p:nvSpPr>
            <p:spPr>
              <a:xfrm>
                <a:off x="210502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4559D301-4E18-470D-9AAA-551BBAE1EAF0}"/>
                  </a:ext>
                </a:extLst>
              </p:cNvPr>
              <p:cNvSpPr/>
              <p:nvPr/>
            </p:nvSpPr>
            <p:spPr>
              <a:xfrm>
                <a:off x="2514600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E54B5E3F-7B03-4D00-8C97-EF8433DE8C2E}"/>
                  </a:ext>
                </a:extLst>
              </p:cNvPr>
              <p:cNvSpPr/>
              <p:nvPr/>
            </p:nvSpPr>
            <p:spPr>
              <a:xfrm>
                <a:off x="292417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70D6F1FC-E098-4962-822B-14D375931F8A}"/>
                  </a:ext>
                </a:extLst>
              </p:cNvPr>
              <p:cNvSpPr/>
              <p:nvPr/>
            </p:nvSpPr>
            <p:spPr>
              <a:xfrm>
                <a:off x="3335337" y="338771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AA80BFC-4C04-4CDC-874F-A6772AEC638A}"/>
                  </a:ext>
                </a:extLst>
              </p:cNvPr>
              <p:cNvSpPr/>
              <p:nvPr/>
            </p:nvSpPr>
            <p:spPr>
              <a:xfrm>
                <a:off x="2514600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6E9385B2-C0C1-4D1F-ACF2-05B9637172B8}"/>
                  </a:ext>
                </a:extLst>
              </p:cNvPr>
              <p:cNvSpPr/>
              <p:nvPr/>
            </p:nvSpPr>
            <p:spPr>
              <a:xfrm>
                <a:off x="292417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82246D5-27AD-46BA-A82E-4C12ECBC4599}"/>
                  </a:ext>
                </a:extLst>
              </p:cNvPr>
              <p:cNvSpPr/>
              <p:nvPr/>
            </p:nvSpPr>
            <p:spPr>
              <a:xfrm>
                <a:off x="3335337" y="379729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A958716-365A-4595-9B19-74F8F9E8B561}"/>
                  </a:ext>
                </a:extLst>
              </p:cNvPr>
              <p:cNvSpPr/>
              <p:nvPr/>
            </p:nvSpPr>
            <p:spPr>
              <a:xfrm>
                <a:off x="2514600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3523E19-740D-407F-9609-1DF1B28E9849}"/>
                  </a:ext>
                </a:extLst>
              </p:cNvPr>
              <p:cNvSpPr/>
              <p:nvPr/>
            </p:nvSpPr>
            <p:spPr>
              <a:xfrm>
                <a:off x="292417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932A04B-C941-49C1-8723-D3E997F3297B}"/>
                  </a:ext>
                </a:extLst>
              </p:cNvPr>
              <p:cNvSpPr/>
              <p:nvPr/>
            </p:nvSpPr>
            <p:spPr>
              <a:xfrm>
                <a:off x="3335337" y="420686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F938E19-D61E-4412-9055-CAA54771F887}"/>
                </a:ext>
              </a:extLst>
            </p:cNvPr>
            <p:cNvCxnSpPr/>
            <p:nvPr/>
          </p:nvCxnSpPr>
          <p:spPr>
            <a:xfrm>
              <a:off x="4646930" y="4001214"/>
              <a:ext cx="155831" cy="1719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9E3FC2D-117F-4004-A145-FEA51A58F89B}"/>
                </a:ext>
              </a:extLst>
            </p:cNvPr>
            <p:cNvCxnSpPr/>
            <p:nvPr/>
          </p:nvCxnSpPr>
          <p:spPr>
            <a:xfrm>
              <a:off x="3699118" y="3999371"/>
              <a:ext cx="157052" cy="17191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F0BE81E0-4D7D-40B6-8D83-ADAAF89A365A}"/>
                </a:ext>
              </a:extLst>
            </p:cNvPr>
            <p:cNvCxnSpPr/>
            <p:nvPr/>
          </p:nvCxnSpPr>
          <p:spPr>
            <a:xfrm>
              <a:off x="3696063" y="4947192"/>
              <a:ext cx="159496" cy="17376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DEED9D0-4EB4-4057-8853-2B20CEC30A20}"/>
                </a:ext>
              </a:extLst>
            </p:cNvPr>
            <p:cNvCxnSpPr/>
            <p:nvPr/>
          </p:nvCxnSpPr>
          <p:spPr>
            <a:xfrm flipH="1">
              <a:off x="1732298" y="3999371"/>
              <a:ext cx="1963765" cy="3171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6D56940-3359-4DF3-866E-E74DD038D34B}"/>
                </a:ext>
              </a:extLst>
            </p:cNvPr>
            <p:cNvCxnSpPr/>
            <p:nvPr/>
          </p:nvCxnSpPr>
          <p:spPr>
            <a:xfrm flipH="1">
              <a:off x="1732298" y="4157034"/>
              <a:ext cx="2123261" cy="15765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B48C48A-DC46-4B29-A392-68547237043E}"/>
                </a:ext>
              </a:extLst>
            </p:cNvPr>
            <p:cNvCxnSpPr/>
            <p:nvPr/>
          </p:nvCxnSpPr>
          <p:spPr>
            <a:xfrm flipH="1" flipV="1">
              <a:off x="1732298" y="4644279"/>
              <a:ext cx="1970370" cy="32773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19CC4D4-56E3-450A-8200-F621EDA3FA6E}"/>
                </a:ext>
              </a:extLst>
            </p:cNvPr>
            <p:cNvCxnSpPr/>
            <p:nvPr/>
          </p:nvCxnSpPr>
          <p:spPr>
            <a:xfrm flipH="1" flipV="1">
              <a:off x="1735946" y="4658983"/>
              <a:ext cx="2119613" cy="46381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3C135144-CC0C-44F2-A192-C01D94A4FA1A}"/>
              </a:ext>
            </a:extLst>
          </p:cNvPr>
          <p:cNvGrpSpPr/>
          <p:nvPr/>
        </p:nvGrpSpPr>
        <p:grpSpPr>
          <a:xfrm>
            <a:off x="6518189" y="2781816"/>
            <a:ext cx="3897603" cy="2272085"/>
            <a:chOff x="7001280" y="2738065"/>
            <a:chExt cx="4092740" cy="2385839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AD6B5D8B-F436-4DAA-9013-ACDF7A18D5F5}"/>
                </a:ext>
              </a:extLst>
            </p:cNvPr>
            <p:cNvGrpSpPr/>
            <p:nvPr/>
          </p:nvGrpSpPr>
          <p:grpSpPr>
            <a:xfrm>
              <a:off x="10146819" y="3597616"/>
              <a:ext cx="947201" cy="945979"/>
              <a:chOff x="1489076" y="2417159"/>
              <a:chExt cx="1230312" cy="1228724"/>
            </a:xfrm>
            <a:solidFill>
              <a:srgbClr val="E6E6E6"/>
            </a:solidFill>
          </p:grpSpPr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61E0785-200B-4CF0-ADA5-FEE44404C01F}"/>
                  </a:ext>
                </a:extLst>
              </p:cNvPr>
              <p:cNvSpPr/>
              <p:nvPr/>
            </p:nvSpPr>
            <p:spPr>
              <a:xfrm>
                <a:off x="1489076" y="2417160"/>
                <a:ext cx="409575" cy="40957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B890A63-4880-4BB9-843A-CD13EAA91DD9}"/>
                  </a:ext>
                </a:extLst>
              </p:cNvPr>
              <p:cNvSpPr/>
              <p:nvPr/>
            </p:nvSpPr>
            <p:spPr>
              <a:xfrm>
                <a:off x="1898651" y="2417160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7E5B16F8-6559-468C-9CE6-548B5E500BF9}"/>
                  </a:ext>
                </a:extLst>
              </p:cNvPr>
              <p:cNvSpPr/>
              <p:nvPr/>
            </p:nvSpPr>
            <p:spPr>
              <a:xfrm>
                <a:off x="2309813" y="2417159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FBA6CDEC-0012-4EFC-AB52-BF43AFA7E34B}"/>
                  </a:ext>
                </a:extLst>
              </p:cNvPr>
              <p:cNvSpPr/>
              <p:nvPr/>
            </p:nvSpPr>
            <p:spPr>
              <a:xfrm>
                <a:off x="1489076" y="2826734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6B3E9C09-35CC-4330-89DD-8685A1116F0C}"/>
                  </a:ext>
                </a:extLst>
              </p:cNvPr>
              <p:cNvSpPr/>
              <p:nvPr/>
            </p:nvSpPr>
            <p:spPr>
              <a:xfrm>
                <a:off x="1898651" y="2826734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7399D556-68D9-4A08-9808-390A75206DFD}"/>
                  </a:ext>
                </a:extLst>
              </p:cNvPr>
              <p:cNvSpPr/>
              <p:nvPr/>
            </p:nvSpPr>
            <p:spPr>
              <a:xfrm>
                <a:off x="2309813" y="2826733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B8A434C9-16F7-4015-ACC1-1D54CAF90555}"/>
                  </a:ext>
                </a:extLst>
              </p:cNvPr>
              <p:cNvSpPr/>
              <p:nvPr/>
            </p:nvSpPr>
            <p:spPr>
              <a:xfrm>
                <a:off x="1489076" y="3236308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4B2A38F3-8077-489E-B546-33AE7BD803B5}"/>
                  </a:ext>
                </a:extLst>
              </p:cNvPr>
              <p:cNvSpPr/>
              <p:nvPr/>
            </p:nvSpPr>
            <p:spPr>
              <a:xfrm>
                <a:off x="1898651" y="3236308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8C8654E6-59FE-4A30-BD37-2846356289E0}"/>
                  </a:ext>
                </a:extLst>
              </p:cNvPr>
              <p:cNvSpPr/>
              <p:nvPr/>
            </p:nvSpPr>
            <p:spPr>
              <a:xfrm>
                <a:off x="2309813" y="3236307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66B989D3-9F5C-46E1-BB71-C05BA0D43162}"/>
                </a:ext>
              </a:extLst>
            </p:cNvPr>
            <p:cNvCxnSpPr/>
            <p:nvPr/>
          </p:nvCxnSpPr>
          <p:spPr>
            <a:xfrm>
              <a:off x="8895682" y="3046181"/>
              <a:ext cx="157052" cy="17191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389E3087-BC68-4A59-BB73-C8FBE0383844}"/>
                </a:ext>
              </a:extLst>
            </p:cNvPr>
            <p:cNvCxnSpPr/>
            <p:nvPr/>
          </p:nvCxnSpPr>
          <p:spPr>
            <a:xfrm>
              <a:off x="7316607" y="4633605"/>
              <a:ext cx="159496" cy="17376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F645AA66-C1C2-47E5-AD08-D04AA509498D}"/>
                </a:ext>
              </a:extLst>
            </p:cNvPr>
            <p:cNvGrpSpPr/>
            <p:nvPr/>
          </p:nvGrpSpPr>
          <p:grpSpPr>
            <a:xfrm>
              <a:off x="7001280" y="2738065"/>
              <a:ext cx="1894403" cy="1893800"/>
              <a:chOff x="9192304" y="3934153"/>
              <a:chExt cx="1894403" cy="1893800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0DB65C40-2637-4AE6-97C6-6FF1AF0C031A}"/>
                  </a:ext>
                </a:extLst>
              </p:cNvPr>
              <p:cNvSpPr/>
              <p:nvPr/>
            </p:nvSpPr>
            <p:spPr>
              <a:xfrm>
                <a:off x="9192304" y="3934155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F2992F02-D85F-4134-9D82-9F64C3E33B16}"/>
                  </a:ext>
                </a:extLst>
              </p:cNvPr>
              <p:cNvSpPr/>
              <p:nvPr/>
            </p:nvSpPr>
            <p:spPr>
              <a:xfrm>
                <a:off x="9507631" y="3934155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F0E975A4-EF05-4974-AAF7-D81DF57CD037}"/>
                  </a:ext>
                </a:extLst>
              </p:cNvPr>
              <p:cNvSpPr/>
              <p:nvPr/>
            </p:nvSpPr>
            <p:spPr>
              <a:xfrm>
                <a:off x="9824179" y="3934154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0410381D-3A1D-4911-A2FB-F177990EFB6B}"/>
                  </a:ext>
                </a:extLst>
              </p:cNvPr>
              <p:cNvSpPr/>
              <p:nvPr/>
            </p:nvSpPr>
            <p:spPr>
              <a:xfrm>
                <a:off x="9192304" y="4249480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4BEC1F88-6C5F-42AD-8D95-C67E253A7B86}"/>
                  </a:ext>
                </a:extLst>
              </p:cNvPr>
              <p:cNvSpPr/>
              <p:nvPr/>
            </p:nvSpPr>
            <p:spPr>
              <a:xfrm>
                <a:off x="9507631" y="424948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E08C4C94-9FC6-493B-8B92-2E73C3E0F240}"/>
                  </a:ext>
                </a:extLst>
              </p:cNvPr>
              <p:cNvSpPr/>
              <p:nvPr/>
            </p:nvSpPr>
            <p:spPr>
              <a:xfrm>
                <a:off x="9824179" y="424948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B1E54F46-E913-4FA3-94C4-CBE966F63D75}"/>
                  </a:ext>
                </a:extLst>
              </p:cNvPr>
              <p:cNvSpPr/>
              <p:nvPr/>
            </p:nvSpPr>
            <p:spPr>
              <a:xfrm>
                <a:off x="9192304" y="4564806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5AF8FF10-BFCF-4ADF-ADE4-B3676828625D}"/>
                  </a:ext>
                </a:extLst>
              </p:cNvPr>
              <p:cNvSpPr/>
              <p:nvPr/>
            </p:nvSpPr>
            <p:spPr>
              <a:xfrm>
                <a:off x="9507631" y="4564806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00E5893C-3F0E-48A5-9322-BD5ACC6F2634}"/>
                  </a:ext>
                </a:extLst>
              </p:cNvPr>
              <p:cNvSpPr/>
              <p:nvPr/>
            </p:nvSpPr>
            <p:spPr>
              <a:xfrm>
                <a:off x="9824179" y="4564805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E34790D7-C532-41BD-9110-8BB8F7E99D02}"/>
                  </a:ext>
                </a:extLst>
              </p:cNvPr>
              <p:cNvSpPr/>
              <p:nvPr/>
            </p:nvSpPr>
            <p:spPr>
              <a:xfrm>
                <a:off x="10139506" y="3934154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202A9C23-6600-4D1D-B26D-A0E161E574D8}"/>
                  </a:ext>
                </a:extLst>
              </p:cNvPr>
              <p:cNvSpPr/>
              <p:nvPr/>
            </p:nvSpPr>
            <p:spPr>
              <a:xfrm>
                <a:off x="10454832" y="3934154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43D6ABB4-A74C-49F8-8727-31B52B7DF2D5}"/>
                  </a:ext>
                </a:extLst>
              </p:cNvPr>
              <p:cNvSpPr/>
              <p:nvPr/>
            </p:nvSpPr>
            <p:spPr>
              <a:xfrm>
                <a:off x="10771380" y="3934153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5FA007DB-D9A8-4480-A505-2F391EFAAA94}"/>
                  </a:ext>
                </a:extLst>
              </p:cNvPr>
              <p:cNvSpPr/>
              <p:nvPr/>
            </p:nvSpPr>
            <p:spPr>
              <a:xfrm>
                <a:off x="10139506" y="424948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C94B1678-5FEA-4D29-952D-3997BFC9977E}"/>
                  </a:ext>
                </a:extLst>
              </p:cNvPr>
              <p:cNvSpPr/>
              <p:nvPr/>
            </p:nvSpPr>
            <p:spPr>
              <a:xfrm>
                <a:off x="10454832" y="424948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818816E7-2B76-4209-AD8A-E74BFEC57656}"/>
                  </a:ext>
                </a:extLst>
              </p:cNvPr>
              <p:cNvSpPr/>
              <p:nvPr/>
            </p:nvSpPr>
            <p:spPr>
              <a:xfrm>
                <a:off x="10771380" y="4249479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84C8F311-3EAF-4988-800C-3182508F739F}"/>
                  </a:ext>
                </a:extLst>
              </p:cNvPr>
              <p:cNvSpPr/>
              <p:nvPr/>
            </p:nvSpPr>
            <p:spPr>
              <a:xfrm>
                <a:off x="10139506" y="4564805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D3FBA5A7-72EF-4821-8079-886ECE95D04F}"/>
                  </a:ext>
                </a:extLst>
              </p:cNvPr>
              <p:cNvSpPr/>
              <p:nvPr/>
            </p:nvSpPr>
            <p:spPr>
              <a:xfrm>
                <a:off x="10454832" y="4564805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66026C5B-AC94-4E32-BED3-38397598D462}"/>
                  </a:ext>
                </a:extLst>
              </p:cNvPr>
              <p:cNvSpPr/>
              <p:nvPr/>
            </p:nvSpPr>
            <p:spPr>
              <a:xfrm>
                <a:off x="10771380" y="4564805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9097E8D8-CDCA-414E-8F16-68C39AB15FD3}"/>
                  </a:ext>
                </a:extLst>
              </p:cNvPr>
              <p:cNvSpPr/>
              <p:nvPr/>
            </p:nvSpPr>
            <p:spPr>
              <a:xfrm>
                <a:off x="9192304" y="4881975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9B870CD5-91FA-40BD-97C5-5DCDF6BEE22F}"/>
                  </a:ext>
                </a:extLst>
              </p:cNvPr>
              <p:cNvSpPr/>
              <p:nvPr/>
            </p:nvSpPr>
            <p:spPr>
              <a:xfrm>
                <a:off x="9507631" y="4881975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D3EB2266-F2F9-43B6-8F19-F358F48ACCB2}"/>
                  </a:ext>
                </a:extLst>
              </p:cNvPr>
              <p:cNvSpPr/>
              <p:nvPr/>
            </p:nvSpPr>
            <p:spPr>
              <a:xfrm>
                <a:off x="9824179" y="4881974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073BFBBF-756F-4D93-93AC-96E0406FEFFF}"/>
                  </a:ext>
                </a:extLst>
              </p:cNvPr>
              <p:cNvSpPr/>
              <p:nvPr/>
            </p:nvSpPr>
            <p:spPr>
              <a:xfrm>
                <a:off x="9192304" y="5197301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B74728D-0EF8-4080-A92A-83C854C8CCBE}"/>
                  </a:ext>
                </a:extLst>
              </p:cNvPr>
              <p:cNvSpPr/>
              <p:nvPr/>
            </p:nvSpPr>
            <p:spPr>
              <a:xfrm>
                <a:off x="9507631" y="5197301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2068788E-A9E0-413E-8855-029D775F1AFC}"/>
                  </a:ext>
                </a:extLst>
              </p:cNvPr>
              <p:cNvSpPr/>
              <p:nvPr/>
            </p:nvSpPr>
            <p:spPr>
              <a:xfrm>
                <a:off x="9824179" y="519730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614DE7E0-9B62-4C90-8FC9-67C63024AA96}"/>
                  </a:ext>
                </a:extLst>
              </p:cNvPr>
              <p:cNvSpPr/>
              <p:nvPr/>
            </p:nvSpPr>
            <p:spPr>
              <a:xfrm>
                <a:off x="9192304" y="5512626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CCC42948-DB84-42B0-9FD5-D894869AE560}"/>
                  </a:ext>
                </a:extLst>
              </p:cNvPr>
              <p:cNvSpPr/>
              <p:nvPr/>
            </p:nvSpPr>
            <p:spPr>
              <a:xfrm>
                <a:off x="9507631" y="5512626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E014960D-107B-41F4-9A44-366DCC2762BA}"/>
                  </a:ext>
                </a:extLst>
              </p:cNvPr>
              <p:cNvSpPr/>
              <p:nvPr/>
            </p:nvSpPr>
            <p:spPr>
              <a:xfrm>
                <a:off x="9824179" y="5512626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12F11F60-1C09-4E91-B696-C11AE3DF447B}"/>
                  </a:ext>
                </a:extLst>
              </p:cNvPr>
              <p:cNvSpPr/>
              <p:nvPr/>
            </p:nvSpPr>
            <p:spPr>
              <a:xfrm>
                <a:off x="10139506" y="4881974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75A539E7-6968-4C2F-B170-8C29527E6E2C}"/>
                  </a:ext>
                </a:extLst>
              </p:cNvPr>
              <p:cNvSpPr/>
              <p:nvPr/>
            </p:nvSpPr>
            <p:spPr>
              <a:xfrm>
                <a:off x="10454832" y="4881974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FDBE2299-37B5-4510-BBEC-4D4E24B382A7}"/>
                  </a:ext>
                </a:extLst>
              </p:cNvPr>
              <p:cNvSpPr/>
              <p:nvPr/>
            </p:nvSpPr>
            <p:spPr>
              <a:xfrm>
                <a:off x="10771380" y="4881973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5D04A522-DBC3-4D60-8657-EC70E2F47109}"/>
                  </a:ext>
                </a:extLst>
              </p:cNvPr>
              <p:cNvSpPr/>
              <p:nvPr/>
            </p:nvSpPr>
            <p:spPr>
              <a:xfrm>
                <a:off x="10139506" y="519730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8B57F324-FA84-426D-A4E1-2479722A6667}"/>
                  </a:ext>
                </a:extLst>
              </p:cNvPr>
              <p:cNvSpPr/>
              <p:nvPr/>
            </p:nvSpPr>
            <p:spPr>
              <a:xfrm>
                <a:off x="10454832" y="5197300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B677A199-0662-4BC0-844C-B00711E7BFEC}"/>
                  </a:ext>
                </a:extLst>
              </p:cNvPr>
              <p:cNvSpPr/>
              <p:nvPr/>
            </p:nvSpPr>
            <p:spPr>
              <a:xfrm>
                <a:off x="10771380" y="5197299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EC8A54A7-FA02-46E8-A00A-2757CB10CFF6}"/>
                  </a:ext>
                </a:extLst>
              </p:cNvPr>
              <p:cNvSpPr/>
              <p:nvPr/>
            </p:nvSpPr>
            <p:spPr>
              <a:xfrm>
                <a:off x="10139506" y="5512626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EA0593F9-8EA4-4589-8D1A-BDDE00FD725C}"/>
                  </a:ext>
                </a:extLst>
              </p:cNvPr>
              <p:cNvSpPr/>
              <p:nvPr/>
            </p:nvSpPr>
            <p:spPr>
              <a:xfrm>
                <a:off x="10454832" y="5512626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43467549-8DED-44E3-B4D7-AC45BDEF8839}"/>
                  </a:ext>
                </a:extLst>
              </p:cNvPr>
              <p:cNvSpPr/>
              <p:nvPr/>
            </p:nvSpPr>
            <p:spPr>
              <a:xfrm>
                <a:off x="10771380" y="5512625"/>
                <a:ext cx="315327" cy="315327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242F3FC1-7793-4A4A-9383-86E7C11C613D}"/>
                </a:ext>
              </a:extLst>
            </p:cNvPr>
            <p:cNvGrpSpPr/>
            <p:nvPr/>
          </p:nvGrpSpPr>
          <p:grpSpPr>
            <a:xfrm>
              <a:off x="7478430" y="3230104"/>
              <a:ext cx="1894403" cy="1893800"/>
              <a:chOff x="7266388" y="4031337"/>
              <a:chExt cx="1894403" cy="1893800"/>
            </a:xfrm>
          </p:grpSpPr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9CF6459B-5ABE-49E4-96F9-E528D6DBEAB1}"/>
                  </a:ext>
                </a:extLst>
              </p:cNvPr>
              <p:cNvSpPr/>
              <p:nvPr/>
            </p:nvSpPr>
            <p:spPr>
              <a:xfrm>
                <a:off x="7266388" y="403133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EC6DBFB3-C229-4AFD-A33E-64FC86C9B9D3}"/>
                  </a:ext>
                </a:extLst>
              </p:cNvPr>
              <p:cNvSpPr/>
              <p:nvPr/>
            </p:nvSpPr>
            <p:spPr>
              <a:xfrm>
                <a:off x="7581715" y="403133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1B9D4DF8-E15B-448A-AD32-4F3A3FE02B74}"/>
                  </a:ext>
                </a:extLst>
              </p:cNvPr>
              <p:cNvSpPr/>
              <p:nvPr/>
            </p:nvSpPr>
            <p:spPr>
              <a:xfrm>
                <a:off x="7898263" y="4031338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DDEC4668-3FFE-4AD7-8FC1-FF3DF3F62497}"/>
                  </a:ext>
                </a:extLst>
              </p:cNvPr>
              <p:cNvSpPr/>
              <p:nvPr/>
            </p:nvSpPr>
            <p:spPr>
              <a:xfrm>
                <a:off x="7266388" y="434666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874F5FB6-6AB6-4DF9-A579-68F9A57E4F25}"/>
                  </a:ext>
                </a:extLst>
              </p:cNvPr>
              <p:cNvSpPr/>
              <p:nvPr/>
            </p:nvSpPr>
            <p:spPr>
              <a:xfrm>
                <a:off x="7581715" y="434666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94A3F47-1792-4524-B237-51528C5576C5}"/>
                  </a:ext>
                </a:extLst>
              </p:cNvPr>
              <p:cNvSpPr/>
              <p:nvPr/>
            </p:nvSpPr>
            <p:spPr>
              <a:xfrm>
                <a:off x="7898263" y="434666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D8B6BD6-E7AC-4AB2-BD6D-80900903A665}"/>
                  </a:ext>
                </a:extLst>
              </p:cNvPr>
              <p:cNvSpPr/>
              <p:nvPr/>
            </p:nvSpPr>
            <p:spPr>
              <a:xfrm>
                <a:off x="7266388" y="4661990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EF0F3FE3-20A0-4919-A701-442EF772D748}"/>
                  </a:ext>
                </a:extLst>
              </p:cNvPr>
              <p:cNvSpPr/>
              <p:nvPr/>
            </p:nvSpPr>
            <p:spPr>
              <a:xfrm>
                <a:off x="7581715" y="4661990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3F8F3F30-2141-4B99-A330-849ECBEFB773}"/>
                  </a:ext>
                </a:extLst>
              </p:cNvPr>
              <p:cNvSpPr/>
              <p:nvPr/>
            </p:nvSpPr>
            <p:spPr>
              <a:xfrm>
                <a:off x="7898263" y="466198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8B40B726-51C6-43F7-848D-B562C9557D1D}"/>
                  </a:ext>
                </a:extLst>
              </p:cNvPr>
              <p:cNvSpPr/>
              <p:nvPr/>
            </p:nvSpPr>
            <p:spPr>
              <a:xfrm>
                <a:off x="8213590" y="4031338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1E3C1795-B53F-493D-8BED-24D626169330}"/>
                  </a:ext>
                </a:extLst>
              </p:cNvPr>
              <p:cNvSpPr/>
              <p:nvPr/>
            </p:nvSpPr>
            <p:spPr>
              <a:xfrm>
                <a:off x="8528916" y="4031338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D5862FD4-9AD1-4745-A60E-D96763160298}"/>
                  </a:ext>
                </a:extLst>
              </p:cNvPr>
              <p:cNvSpPr/>
              <p:nvPr/>
            </p:nvSpPr>
            <p:spPr>
              <a:xfrm>
                <a:off x="8845464" y="4031337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7A40565F-8122-4BF8-8F7F-48C5260CD2B2}"/>
                  </a:ext>
                </a:extLst>
              </p:cNvPr>
              <p:cNvSpPr/>
              <p:nvPr/>
            </p:nvSpPr>
            <p:spPr>
              <a:xfrm>
                <a:off x="8213590" y="434666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2AA1F699-AD36-4B03-8978-4D8B5561D151}"/>
                  </a:ext>
                </a:extLst>
              </p:cNvPr>
              <p:cNvSpPr/>
              <p:nvPr/>
            </p:nvSpPr>
            <p:spPr>
              <a:xfrm>
                <a:off x="8528916" y="434666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59363948-32AE-4DEF-90B8-00BEE4E870FC}"/>
                  </a:ext>
                </a:extLst>
              </p:cNvPr>
              <p:cNvSpPr/>
              <p:nvPr/>
            </p:nvSpPr>
            <p:spPr>
              <a:xfrm>
                <a:off x="8845464" y="4346663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8C6A88B5-4CAD-4597-B655-330F14D8831F}"/>
                  </a:ext>
                </a:extLst>
              </p:cNvPr>
              <p:cNvSpPr/>
              <p:nvPr/>
            </p:nvSpPr>
            <p:spPr>
              <a:xfrm>
                <a:off x="8213590" y="466198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F1C29E1F-4892-4B15-B27D-FB991440E345}"/>
                  </a:ext>
                </a:extLst>
              </p:cNvPr>
              <p:cNvSpPr/>
              <p:nvPr/>
            </p:nvSpPr>
            <p:spPr>
              <a:xfrm>
                <a:off x="8528916" y="466198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691F7545-FD20-4B83-8F35-C401D38B6FD3}"/>
                  </a:ext>
                </a:extLst>
              </p:cNvPr>
              <p:cNvSpPr/>
              <p:nvPr/>
            </p:nvSpPr>
            <p:spPr>
              <a:xfrm>
                <a:off x="8845464" y="4661989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2995058-095A-4310-A2B0-CC667581A766}"/>
                  </a:ext>
                </a:extLst>
              </p:cNvPr>
              <p:cNvSpPr/>
              <p:nvPr/>
            </p:nvSpPr>
            <p:spPr>
              <a:xfrm>
                <a:off x="7266388" y="497915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3EBD1927-4709-4E90-9346-501F95B5AA3B}"/>
                  </a:ext>
                </a:extLst>
              </p:cNvPr>
              <p:cNvSpPr/>
              <p:nvPr/>
            </p:nvSpPr>
            <p:spPr>
              <a:xfrm>
                <a:off x="7581715" y="4979159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EAD5A2E0-1F8E-462E-ADFD-97F24AE674BF}"/>
                  </a:ext>
                </a:extLst>
              </p:cNvPr>
              <p:cNvSpPr/>
              <p:nvPr/>
            </p:nvSpPr>
            <p:spPr>
              <a:xfrm>
                <a:off x="7898263" y="4979158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C20BA65-654C-4138-975E-BFE2D40EE340}"/>
                  </a:ext>
                </a:extLst>
              </p:cNvPr>
              <p:cNvSpPr/>
              <p:nvPr/>
            </p:nvSpPr>
            <p:spPr>
              <a:xfrm>
                <a:off x="7266388" y="5294485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633DB6BE-1783-4218-B2BB-CCDFE2416A96}"/>
                  </a:ext>
                </a:extLst>
              </p:cNvPr>
              <p:cNvSpPr/>
              <p:nvPr/>
            </p:nvSpPr>
            <p:spPr>
              <a:xfrm>
                <a:off x="7581715" y="5294485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2296A6F1-74B8-49CA-B811-6BDF685DBD2F}"/>
                  </a:ext>
                </a:extLst>
              </p:cNvPr>
              <p:cNvSpPr/>
              <p:nvPr/>
            </p:nvSpPr>
            <p:spPr>
              <a:xfrm>
                <a:off x="7898263" y="529448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769C155A-F5A5-42A6-BCD6-9A4DC5842A51}"/>
                  </a:ext>
                </a:extLst>
              </p:cNvPr>
              <p:cNvSpPr/>
              <p:nvPr/>
            </p:nvSpPr>
            <p:spPr>
              <a:xfrm>
                <a:off x="7266388" y="5609810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22E9D5AB-18C1-4420-93F2-C9BB8A1553D1}"/>
                  </a:ext>
                </a:extLst>
              </p:cNvPr>
              <p:cNvSpPr/>
              <p:nvPr/>
            </p:nvSpPr>
            <p:spPr>
              <a:xfrm>
                <a:off x="7581715" y="5609810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00992527-10C1-4D45-8F1E-8758FFA61FB5}"/>
                  </a:ext>
                </a:extLst>
              </p:cNvPr>
              <p:cNvSpPr/>
              <p:nvPr/>
            </p:nvSpPr>
            <p:spPr>
              <a:xfrm>
                <a:off x="7898263" y="5609810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FBAE4EC0-6546-46DF-8C32-6E8C9F023982}"/>
                  </a:ext>
                </a:extLst>
              </p:cNvPr>
              <p:cNvSpPr/>
              <p:nvPr/>
            </p:nvSpPr>
            <p:spPr>
              <a:xfrm>
                <a:off x="8213590" y="4979158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2D9203A1-7DD7-4144-82BD-9459E527F85E}"/>
                  </a:ext>
                </a:extLst>
              </p:cNvPr>
              <p:cNvSpPr/>
              <p:nvPr/>
            </p:nvSpPr>
            <p:spPr>
              <a:xfrm>
                <a:off x="8528916" y="4979158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C8030E90-40F4-4244-952B-57ACF5FD42AB}"/>
                  </a:ext>
                </a:extLst>
              </p:cNvPr>
              <p:cNvSpPr/>
              <p:nvPr/>
            </p:nvSpPr>
            <p:spPr>
              <a:xfrm>
                <a:off x="8845464" y="4979157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E3E27491-1289-490F-B127-C6476AA23063}"/>
                  </a:ext>
                </a:extLst>
              </p:cNvPr>
              <p:cNvSpPr/>
              <p:nvPr/>
            </p:nvSpPr>
            <p:spPr>
              <a:xfrm>
                <a:off x="8213590" y="529448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D015EBFF-AA6F-4BB7-8B7D-910BCB7D6812}"/>
                  </a:ext>
                </a:extLst>
              </p:cNvPr>
              <p:cNvSpPr/>
              <p:nvPr/>
            </p:nvSpPr>
            <p:spPr>
              <a:xfrm>
                <a:off x="8528916" y="5294484"/>
                <a:ext cx="315327" cy="315327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DDBE897A-F933-42EC-BD23-F6E030B71F91}"/>
                  </a:ext>
                </a:extLst>
              </p:cNvPr>
              <p:cNvSpPr/>
              <p:nvPr/>
            </p:nvSpPr>
            <p:spPr>
              <a:xfrm>
                <a:off x="8845464" y="5294483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86A84AB3-DD50-4B15-94C4-6F88B945836B}"/>
                  </a:ext>
                </a:extLst>
              </p:cNvPr>
              <p:cNvSpPr/>
              <p:nvPr/>
            </p:nvSpPr>
            <p:spPr>
              <a:xfrm>
                <a:off x="8213590" y="5609810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15266ED0-E6CD-4FAE-8F30-5022E0EA074A}"/>
                  </a:ext>
                </a:extLst>
              </p:cNvPr>
              <p:cNvSpPr/>
              <p:nvPr/>
            </p:nvSpPr>
            <p:spPr>
              <a:xfrm>
                <a:off x="8528916" y="5609810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0D5ECD-DDB0-4A60-B4C0-F94F713E78AD}"/>
                  </a:ext>
                </a:extLst>
              </p:cNvPr>
              <p:cNvSpPr/>
              <p:nvPr/>
            </p:nvSpPr>
            <p:spPr>
              <a:xfrm>
                <a:off x="8845464" y="5609809"/>
                <a:ext cx="315327" cy="315327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7D7536E2-2CAE-40EC-8297-88759F09E9F5}"/>
                </a:ext>
              </a:extLst>
            </p:cNvPr>
            <p:cNvCxnSpPr/>
            <p:nvPr/>
          </p:nvCxnSpPr>
          <p:spPr>
            <a:xfrm>
              <a:off x="7315386" y="3056974"/>
              <a:ext cx="155831" cy="1719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3B99C06B-363C-444C-A062-37E29D5746FB}"/>
                </a:ext>
              </a:extLst>
            </p:cNvPr>
            <p:cNvCxnSpPr>
              <a:cxnSpLocks/>
            </p:cNvCxnSpPr>
            <p:nvPr/>
          </p:nvCxnSpPr>
          <p:spPr>
            <a:xfrm>
              <a:off x="8895682" y="3053391"/>
              <a:ext cx="1240950" cy="5327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FEBA3C9F-4CCD-424C-B3A0-57151123208B}"/>
                </a:ext>
              </a:extLst>
            </p:cNvPr>
            <p:cNvCxnSpPr/>
            <p:nvPr/>
          </p:nvCxnSpPr>
          <p:spPr>
            <a:xfrm>
              <a:off x="9050407" y="3226414"/>
              <a:ext cx="1109025" cy="36771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97CB20F4-7E64-4FF5-9659-B1F3C2162FF3}"/>
                </a:ext>
              </a:extLst>
            </p:cNvPr>
            <p:cNvCxnSpPr/>
            <p:nvPr/>
          </p:nvCxnSpPr>
          <p:spPr>
            <a:xfrm flipV="1">
              <a:off x="9050407" y="3909453"/>
              <a:ext cx="1096412" cy="88533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文本框 317">
            <a:extLst>
              <a:ext uri="{FF2B5EF4-FFF2-40B4-BE49-F238E27FC236}">
                <a16:creationId xmlns:a16="http://schemas.microsoft.com/office/drawing/2014/main" id="{9F7671F8-4245-4EB9-9F1C-9E2D6246882E}"/>
              </a:ext>
            </a:extLst>
          </p:cNvPr>
          <p:cNvSpPr txBox="1"/>
          <p:nvPr/>
        </p:nvSpPr>
        <p:spPr>
          <a:xfrm>
            <a:off x="2731850" y="34871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前向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B5B7FB92-0430-42F2-9A97-A5169BFC278A}"/>
              </a:ext>
            </a:extLst>
          </p:cNvPr>
          <p:cNvSpPr txBox="1"/>
          <p:nvPr/>
        </p:nvSpPr>
        <p:spPr>
          <a:xfrm>
            <a:off x="2713416" y="63436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反向</a:t>
            </a: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A012C765-DB84-409A-AA17-4D073DC388C0}"/>
              </a:ext>
            </a:extLst>
          </p:cNvPr>
          <p:cNvSpPr txBox="1"/>
          <p:nvPr/>
        </p:nvSpPr>
        <p:spPr>
          <a:xfrm>
            <a:off x="8397050" y="51440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</a:t>
            </a:r>
            <a:r>
              <a:rPr lang="zh-CN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97652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 </a:t>
            </a:r>
            <a:r>
              <a:rPr lang="en-US" altLang="zh-CN" dirty="0"/>
              <a:t>| </a:t>
            </a:r>
            <a:r>
              <a:rPr lang="zh-CN" altLang="en-US" dirty="0"/>
              <a:t>具体功能需求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9EB1D-7D33-4D8D-969B-DE4B00936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400510"/>
          </a:xfrm>
        </p:spPr>
        <p:txBody>
          <a:bodyPr/>
          <a:lstStyle/>
          <a:p>
            <a:r>
              <a:rPr lang="zh-CN" altLang="en-US" dirty="0"/>
              <a:t>二维卷积（</a:t>
            </a:r>
            <a:r>
              <a:rPr lang="en-US" altLang="zh-CN" dirty="0"/>
              <a:t>stride=2</a:t>
            </a:r>
            <a:r>
              <a:rPr lang="zh-CN" altLang="en-US" dirty="0"/>
              <a:t>）</a:t>
            </a:r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7EA9CCEE-D73B-433F-87CB-33B461EFB961}"/>
              </a:ext>
            </a:extLst>
          </p:cNvPr>
          <p:cNvGrpSpPr/>
          <p:nvPr/>
        </p:nvGrpSpPr>
        <p:grpSpPr>
          <a:xfrm>
            <a:off x="1102053" y="1813026"/>
            <a:ext cx="1502624" cy="1503213"/>
            <a:chOff x="1102053" y="1646755"/>
            <a:chExt cx="1502624" cy="150321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A4DE45-D3A4-4837-8DC9-1570A007AEBB}"/>
                </a:ext>
              </a:extLst>
            </p:cNvPr>
            <p:cNvSpPr/>
            <p:nvPr/>
          </p:nvSpPr>
          <p:spPr>
            <a:xfrm>
              <a:off x="1102053" y="1646755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596A04-85F2-433A-8F01-AEFA94188EC2}"/>
                </a:ext>
              </a:extLst>
            </p:cNvPr>
            <p:cNvSpPr/>
            <p:nvPr/>
          </p:nvSpPr>
          <p:spPr>
            <a:xfrm>
              <a:off x="1402345" y="1646755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FD5DA8-DD78-4FDF-850B-05999C314CFA}"/>
                </a:ext>
              </a:extLst>
            </p:cNvPr>
            <p:cNvSpPr/>
            <p:nvPr/>
          </p:nvSpPr>
          <p:spPr>
            <a:xfrm>
              <a:off x="1703801" y="1646755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6B1022-64C3-43A4-813F-7CC698EB1863}"/>
                </a:ext>
              </a:extLst>
            </p:cNvPr>
            <p:cNvSpPr/>
            <p:nvPr/>
          </p:nvSpPr>
          <p:spPr>
            <a:xfrm>
              <a:off x="1102053" y="1947047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7E595D-E9A8-487C-842C-284F0725FB1F}"/>
                </a:ext>
              </a:extLst>
            </p:cNvPr>
            <p:cNvSpPr/>
            <p:nvPr/>
          </p:nvSpPr>
          <p:spPr>
            <a:xfrm>
              <a:off x="1402345" y="1947047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2AA279-AE06-403F-9926-78F85D82FB03}"/>
                </a:ext>
              </a:extLst>
            </p:cNvPr>
            <p:cNvSpPr/>
            <p:nvPr/>
          </p:nvSpPr>
          <p:spPr>
            <a:xfrm>
              <a:off x="1703801" y="1947046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7027C2-8B93-48A0-98C8-8B0422049E3E}"/>
                </a:ext>
              </a:extLst>
            </p:cNvPr>
            <p:cNvSpPr/>
            <p:nvPr/>
          </p:nvSpPr>
          <p:spPr>
            <a:xfrm>
              <a:off x="1102053" y="224733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1FDE26-4AEB-4742-8B5E-21DFF84A8E5F}"/>
                </a:ext>
              </a:extLst>
            </p:cNvPr>
            <p:cNvSpPr/>
            <p:nvPr/>
          </p:nvSpPr>
          <p:spPr>
            <a:xfrm>
              <a:off x="1402345" y="2247338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6D10B9-C2BF-4B29-A894-568A08999759}"/>
                </a:ext>
              </a:extLst>
            </p:cNvPr>
            <p:cNvSpPr/>
            <p:nvPr/>
          </p:nvSpPr>
          <p:spPr>
            <a:xfrm>
              <a:off x="1703801" y="2247338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E1E94B-FDD3-45FD-815B-5F29AFB1AFEF}"/>
                </a:ext>
              </a:extLst>
            </p:cNvPr>
            <p:cNvSpPr/>
            <p:nvPr/>
          </p:nvSpPr>
          <p:spPr>
            <a:xfrm>
              <a:off x="2004093" y="1646755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6BC051-2A86-4F8F-B36C-AE104407460A}"/>
                </a:ext>
              </a:extLst>
            </p:cNvPr>
            <p:cNvSpPr/>
            <p:nvPr/>
          </p:nvSpPr>
          <p:spPr>
            <a:xfrm>
              <a:off x="2304385" y="1646755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BD2837-1B7B-475F-AE4A-5F5F28733D47}"/>
                </a:ext>
              </a:extLst>
            </p:cNvPr>
            <p:cNvSpPr/>
            <p:nvPr/>
          </p:nvSpPr>
          <p:spPr>
            <a:xfrm>
              <a:off x="2004093" y="1947046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0BF03A-6E46-471D-86BA-ED0DA76E2DE5}"/>
                </a:ext>
              </a:extLst>
            </p:cNvPr>
            <p:cNvSpPr/>
            <p:nvPr/>
          </p:nvSpPr>
          <p:spPr>
            <a:xfrm>
              <a:off x="2304385" y="194704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3DA81E1-C45E-416B-A846-D440F8A02DF4}"/>
                </a:ext>
              </a:extLst>
            </p:cNvPr>
            <p:cNvSpPr/>
            <p:nvPr/>
          </p:nvSpPr>
          <p:spPr>
            <a:xfrm>
              <a:off x="2004093" y="2247338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595460-A3FA-4952-A7A3-D01288197B5F}"/>
                </a:ext>
              </a:extLst>
            </p:cNvPr>
            <p:cNvSpPr/>
            <p:nvPr/>
          </p:nvSpPr>
          <p:spPr>
            <a:xfrm>
              <a:off x="2304385" y="224733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D56662-314F-4C9F-A0CE-871F07A85AC1}"/>
                </a:ext>
              </a:extLst>
            </p:cNvPr>
            <p:cNvSpPr/>
            <p:nvPr/>
          </p:nvSpPr>
          <p:spPr>
            <a:xfrm>
              <a:off x="1102053" y="2549385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91C9C6-F48D-4E7A-B8C8-810D4133D4D0}"/>
                </a:ext>
              </a:extLst>
            </p:cNvPr>
            <p:cNvSpPr/>
            <p:nvPr/>
          </p:nvSpPr>
          <p:spPr>
            <a:xfrm>
              <a:off x="1402345" y="2549385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82B57D7-63A3-4FF5-A50D-653F15E3F676}"/>
                </a:ext>
              </a:extLst>
            </p:cNvPr>
            <p:cNvSpPr/>
            <p:nvPr/>
          </p:nvSpPr>
          <p:spPr>
            <a:xfrm>
              <a:off x="1703801" y="2549384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720B89-E753-4026-AE78-3726DA2B72E8}"/>
                </a:ext>
              </a:extLst>
            </p:cNvPr>
            <p:cNvSpPr/>
            <p:nvPr/>
          </p:nvSpPr>
          <p:spPr>
            <a:xfrm>
              <a:off x="1102053" y="284967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A22903-52B9-4085-818C-1BC36B9BF68F}"/>
                </a:ext>
              </a:extLst>
            </p:cNvPr>
            <p:cNvSpPr/>
            <p:nvPr/>
          </p:nvSpPr>
          <p:spPr>
            <a:xfrm>
              <a:off x="1402345" y="284967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D7E6E3F-B307-4EC3-B661-716D54C65F4A}"/>
                </a:ext>
              </a:extLst>
            </p:cNvPr>
            <p:cNvSpPr/>
            <p:nvPr/>
          </p:nvSpPr>
          <p:spPr>
            <a:xfrm>
              <a:off x="1703801" y="284967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50372C2-10E7-4DC7-99ED-5C294821845B}"/>
                </a:ext>
              </a:extLst>
            </p:cNvPr>
            <p:cNvSpPr/>
            <p:nvPr/>
          </p:nvSpPr>
          <p:spPr>
            <a:xfrm>
              <a:off x="2004093" y="2549384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A646F17-A1BE-4713-BA9C-69E2036A6094}"/>
                </a:ext>
              </a:extLst>
            </p:cNvPr>
            <p:cNvSpPr/>
            <p:nvPr/>
          </p:nvSpPr>
          <p:spPr>
            <a:xfrm>
              <a:off x="2304385" y="2549384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2512EE1-0EAC-4FBE-A26E-29CB93EE465D}"/>
                </a:ext>
              </a:extLst>
            </p:cNvPr>
            <p:cNvSpPr/>
            <p:nvPr/>
          </p:nvSpPr>
          <p:spPr>
            <a:xfrm>
              <a:off x="2004093" y="284967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43CF01-1097-4030-A940-E6B6C10A1A29}"/>
                </a:ext>
              </a:extLst>
            </p:cNvPr>
            <p:cNvSpPr/>
            <p:nvPr/>
          </p:nvSpPr>
          <p:spPr>
            <a:xfrm>
              <a:off x="2304385" y="284967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30CBD6C-3E09-4948-8044-9C3AD877FFD4}"/>
              </a:ext>
            </a:extLst>
          </p:cNvPr>
          <p:cNvGrpSpPr/>
          <p:nvPr/>
        </p:nvGrpSpPr>
        <p:grpSpPr>
          <a:xfrm>
            <a:off x="1551910" y="2281430"/>
            <a:ext cx="902040" cy="900876"/>
            <a:chOff x="1489076" y="2417159"/>
            <a:chExt cx="1230312" cy="12287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E0F085E-B7B0-44C8-9B8B-D621D69BB142}"/>
                </a:ext>
              </a:extLst>
            </p:cNvPr>
            <p:cNvSpPr/>
            <p:nvPr/>
          </p:nvSpPr>
          <p:spPr>
            <a:xfrm>
              <a:off x="1489076" y="2417160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DC2F2E-68E4-4A0C-984E-751AC29D9A45}"/>
                </a:ext>
              </a:extLst>
            </p:cNvPr>
            <p:cNvSpPr/>
            <p:nvPr/>
          </p:nvSpPr>
          <p:spPr>
            <a:xfrm>
              <a:off x="1898651" y="2417160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CF93144-8E04-4AB8-BCDA-860D3B719823}"/>
                </a:ext>
              </a:extLst>
            </p:cNvPr>
            <p:cNvSpPr/>
            <p:nvPr/>
          </p:nvSpPr>
          <p:spPr>
            <a:xfrm>
              <a:off x="2309813" y="2417159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D6EA097-A0CC-49C5-9033-DA1E15AAA81C}"/>
                </a:ext>
              </a:extLst>
            </p:cNvPr>
            <p:cNvSpPr/>
            <p:nvPr/>
          </p:nvSpPr>
          <p:spPr>
            <a:xfrm>
              <a:off x="1489076" y="2826734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F64609B-C435-4C82-83D7-9A847A34C0DE}"/>
                </a:ext>
              </a:extLst>
            </p:cNvPr>
            <p:cNvSpPr/>
            <p:nvPr/>
          </p:nvSpPr>
          <p:spPr>
            <a:xfrm>
              <a:off x="1898651" y="2826734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5CCEA8-36E5-4209-B734-2AE71B56A1DB}"/>
                </a:ext>
              </a:extLst>
            </p:cNvPr>
            <p:cNvSpPr/>
            <p:nvPr/>
          </p:nvSpPr>
          <p:spPr>
            <a:xfrm>
              <a:off x="2309813" y="2826733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B370B97-BDDF-40BF-88FD-B7DC51AFC397}"/>
                </a:ext>
              </a:extLst>
            </p:cNvPr>
            <p:cNvSpPr/>
            <p:nvPr/>
          </p:nvSpPr>
          <p:spPr>
            <a:xfrm>
              <a:off x="1489076" y="3236308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DBBD83F-E5D2-4D4A-9008-EBABC4069035}"/>
                </a:ext>
              </a:extLst>
            </p:cNvPr>
            <p:cNvSpPr/>
            <p:nvPr/>
          </p:nvSpPr>
          <p:spPr>
            <a:xfrm>
              <a:off x="1898651" y="3236308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781AF0D-C8FF-4EFB-AD84-1C9191B6C8F5}"/>
                </a:ext>
              </a:extLst>
            </p:cNvPr>
            <p:cNvSpPr/>
            <p:nvPr/>
          </p:nvSpPr>
          <p:spPr>
            <a:xfrm>
              <a:off x="2309813" y="3236307"/>
              <a:ext cx="409575" cy="409575"/>
            </a:xfrm>
            <a:prstGeom prst="rect">
              <a:avLst/>
            </a:prstGeom>
            <a:solidFill>
              <a:srgbClr val="37DE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B9FC07B-7C94-4F6E-BF5A-9F34B607B2B1}"/>
              </a:ext>
            </a:extLst>
          </p:cNvPr>
          <p:cNvCxnSpPr>
            <a:cxnSpLocks/>
          </p:cNvCxnSpPr>
          <p:nvPr/>
        </p:nvCxnSpPr>
        <p:spPr>
          <a:xfrm>
            <a:off x="2304385" y="2129309"/>
            <a:ext cx="1975454" cy="2591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BE2FAD0-33A0-4B42-9078-DB7A47991D1C}"/>
              </a:ext>
            </a:extLst>
          </p:cNvPr>
          <p:cNvCxnSpPr>
            <a:cxnSpLocks/>
          </p:cNvCxnSpPr>
          <p:nvPr/>
        </p:nvCxnSpPr>
        <p:spPr>
          <a:xfrm>
            <a:off x="2454530" y="2284813"/>
            <a:ext cx="1825309" cy="1077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62F66895-9105-43C6-BD7B-BECDF2CE61D8}"/>
              </a:ext>
            </a:extLst>
          </p:cNvPr>
          <p:cNvCxnSpPr>
            <a:cxnSpLocks/>
          </p:cNvCxnSpPr>
          <p:nvPr/>
        </p:nvCxnSpPr>
        <p:spPr>
          <a:xfrm flipV="1">
            <a:off x="2460511" y="2696830"/>
            <a:ext cx="1840937" cy="4854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F302781-9A2C-4790-BF3A-7354FA8D9A87}"/>
              </a:ext>
            </a:extLst>
          </p:cNvPr>
          <p:cNvCxnSpPr/>
          <p:nvPr/>
        </p:nvCxnSpPr>
        <p:spPr>
          <a:xfrm>
            <a:off x="2305839" y="2118027"/>
            <a:ext cx="148401" cy="1637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DF7CBE-35C2-4AD3-A006-C42EC6ACAE78}"/>
              </a:ext>
            </a:extLst>
          </p:cNvPr>
          <p:cNvCxnSpPr>
            <a:cxnSpLocks/>
          </p:cNvCxnSpPr>
          <p:nvPr/>
        </p:nvCxnSpPr>
        <p:spPr>
          <a:xfrm>
            <a:off x="1400019" y="2123630"/>
            <a:ext cx="149564" cy="1637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4254EF4-EAFE-4B37-B5E4-948F6B7A8840}"/>
              </a:ext>
            </a:extLst>
          </p:cNvPr>
          <p:cNvCxnSpPr/>
          <p:nvPr/>
        </p:nvCxnSpPr>
        <p:spPr>
          <a:xfrm>
            <a:off x="1389003" y="3016827"/>
            <a:ext cx="151891" cy="16547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C09671AA-7BD7-423C-9F6B-A36A27843E5F}"/>
              </a:ext>
            </a:extLst>
          </p:cNvPr>
          <p:cNvGrpSpPr/>
          <p:nvPr/>
        </p:nvGrpSpPr>
        <p:grpSpPr>
          <a:xfrm>
            <a:off x="7793750" y="1310564"/>
            <a:ext cx="3831931" cy="840778"/>
            <a:chOff x="6790663" y="1157788"/>
            <a:chExt cx="3831931" cy="8407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1ECD6F2-538C-4F8E-88DD-6B351B6ACB39}"/>
                </a:ext>
              </a:extLst>
            </p:cNvPr>
            <p:cNvGrpSpPr/>
            <p:nvPr/>
          </p:nvGrpSpPr>
          <p:grpSpPr>
            <a:xfrm>
              <a:off x="6790663" y="1157788"/>
              <a:ext cx="1250120" cy="369332"/>
              <a:chOff x="9112940" y="1214809"/>
              <a:chExt cx="1250120" cy="369332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69C5C1A-410A-4315-B3A4-2937F371C668}"/>
                  </a:ext>
                </a:extLst>
              </p:cNvPr>
              <p:cNvSpPr/>
              <p:nvPr/>
            </p:nvSpPr>
            <p:spPr>
              <a:xfrm>
                <a:off x="9112940" y="1230575"/>
                <a:ext cx="337801" cy="337801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C9996F-8777-4091-BA3B-46E9B10A9537}"/>
                  </a:ext>
                </a:extLst>
              </p:cNvPr>
              <p:cNvSpPr txBox="1"/>
              <p:nvPr/>
            </p:nvSpPr>
            <p:spPr>
              <a:xfrm>
                <a:off x="9485897" y="121480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激活值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70F1A0F-F921-4211-A252-051918369096}"/>
                </a:ext>
              </a:extLst>
            </p:cNvPr>
            <p:cNvGrpSpPr/>
            <p:nvPr/>
          </p:nvGrpSpPr>
          <p:grpSpPr>
            <a:xfrm>
              <a:off x="6790663" y="1629233"/>
              <a:ext cx="1942617" cy="369332"/>
              <a:chOff x="9112940" y="1684417"/>
              <a:chExt cx="1942617" cy="369332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B4DC221-672A-469E-82F5-C15D3708FDE9}"/>
                  </a:ext>
                </a:extLst>
              </p:cNvPr>
              <p:cNvSpPr/>
              <p:nvPr/>
            </p:nvSpPr>
            <p:spPr>
              <a:xfrm>
                <a:off x="9112940" y="1700183"/>
                <a:ext cx="337801" cy="3378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252BAC7-2A27-4310-9217-431D6CE15D81}"/>
                  </a:ext>
                </a:extLst>
              </p:cNvPr>
              <p:cNvSpPr txBox="1"/>
              <p:nvPr/>
            </p:nvSpPr>
            <p:spPr>
              <a:xfrm>
                <a:off x="9485897" y="168441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激活值的梯度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E1F4392-F26D-47C3-95AF-B16865CA25C0}"/>
                </a:ext>
              </a:extLst>
            </p:cNvPr>
            <p:cNvGrpSpPr/>
            <p:nvPr/>
          </p:nvGrpSpPr>
          <p:grpSpPr>
            <a:xfrm>
              <a:off x="8910809" y="1157788"/>
              <a:ext cx="1019288" cy="369332"/>
              <a:chOff x="9112940" y="2156647"/>
              <a:chExt cx="1019288" cy="369332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C13B5E9B-F04A-4855-92BE-DE4BED59F649}"/>
                  </a:ext>
                </a:extLst>
              </p:cNvPr>
              <p:cNvSpPr/>
              <p:nvPr/>
            </p:nvSpPr>
            <p:spPr>
              <a:xfrm>
                <a:off x="9112940" y="2172413"/>
                <a:ext cx="337801" cy="337801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D1078F8-6FF6-4711-9F7A-362AF8ACC4E1}"/>
                  </a:ext>
                </a:extLst>
              </p:cNvPr>
              <p:cNvSpPr txBox="1"/>
              <p:nvPr/>
            </p:nvSpPr>
            <p:spPr>
              <a:xfrm>
                <a:off x="9485897" y="21566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权重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7065179-DEA1-4578-8B36-19B0D18ACBA6}"/>
                </a:ext>
              </a:extLst>
            </p:cNvPr>
            <p:cNvGrpSpPr/>
            <p:nvPr/>
          </p:nvGrpSpPr>
          <p:grpSpPr>
            <a:xfrm>
              <a:off x="8910809" y="1629234"/>
              <a:ext cx="1711785" cy="369332"/>
              <a:chOff x="9112940" y="2629145"/>
              <a:chExt cx="1711785" cy="369332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3B6F02D-10A4-45E9-82BE-A371FC97C4FE}"/>
                  </a:ext>
                </a:extLst>
              </p:cNvPr>
              <p:cNvSpPr/>
              <p:nvPr/>
            </p:nvSpPr>
            <p:spPr>
              <a:xfrm>
                <a:off x="9112940" y="2644911"/>
                <a:ext cx="337801" cy="3378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FB4F080-AF7A-4918-8E0C-23D157FB4A56}"/>
                  </a:ext>
                </a:extLst>
              </p:cNvPr>
              <p:cNvSpPr txBox="1"/>
              <p:nvPr/>
            </p:nvSpPr>
            <p:spPr>
              <a:xfrm>
                <a:off x="9485897" y="262914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权重的梯度</a:t>
                </a:r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5A136BE-4FF4-4543-BA88-9EF54706D281}"/>
              </a:ext>
            </a:extLst>
          </p:cNvPr>
          <p:cNvGrpSpPr/>
          <p:nvPr/>
        </p:nvGrpSpPr>
        <p:grpSpPr>
          <a:xfrm>
            <a:off x="1105293" y="4433419"/>
            <a:ext cx="3973942" cy="1506724"/>
            <a:chOff x="1105293" y="4433419"/>
            <a:chExt cx="3973942" cy="1506724"/>
          </a:xfrm>
        </p:grpSpPr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12EA9253-8241-4102-9399-E922219E55D4}"/>
                </a:ext>
              </a:extLst>
            </p:cNvPr>
            <p:cNvGrpSpPr/>
            <p:nvPr/>
          </p:nvGrpSpPr>
          <p:grpSpPr>
            <a:xfrm>
              <a:off x="3576611" y="4436930"/>
              <a:ext cx="1502624" cy="1503213"/>
              <a:chOff x="3576611" y="4436930"/>
              <a:chExt cx="1502624" cy="1503213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ECA4CBDB-ABDD-4283-805E-114DDACF70B9}"/>
                  </a:ext>
                </a:extLst>
              </p:cNvPr>
              <p:cNvSpPr/>
              <p:nvPr/>
            </p:nvSpPr>
            <p:spPr>
              <a:xfrm>
                <a:off x="3576611" y="4436930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5DD6B57-E006-42E9-9045-6BB2232C12FB}"/>
                  </a:ext>
                </a:extLst>
              </p:cNvPr>
              <p:cNvSpPr/>
              <p:nvPr/>
            </p:nvSpPr>
            <p:spPr>
              <a:xfrm>
                <a:off x="4178359" y="4436930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0C4C6FC8-CF29-4E8E-A514-A7B8E097F9C1}"/>
                  </a:ext>
                </a:extLst>
              </p:cNvPr>
              <p:cNvSpPr/>
              <p:nvPr/>
            </p:nvSpPr>
            <p:spPr>
              <a:xfrm>
                <a:off x="3576611" y="5037513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785B471-EED9-41B7-B973-FB61AD2A4576}"/>
                  </a:ext>
                </a:extLst>
              </p:cNvPr>
              <p:cNvSpPr/>
              <p:nvPr/>
            </p:nvSpPr>
            <p:spPr>
              <a:xfrm>
                <a:off x="4178359" y="5037513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598FA825-C39E-4B13-AAEF-D881E8E6B943}"/>
                  </a:ext>
                </a:extLst>
              </p:cNvPr>
              <p:cNvSpPr/>
              <p:nvPr/>
            </p:nvSpPr>
            <p:spPr>
              <a:xfrm>
                <a:off x="4778943" y="443693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BF3D27BF-4F7D-44E9-A2CA-AAE6ABAB0626}"/>
                  </a:ext>
                </a:extLst>
              </p:cNvPr>
              <p:cNvSpPr/>
              <p:nvPr/>
            </p:nvSpPr>
            <p:spPr>
              <a:xfrm>
                <a:off x="4778943" y="50375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1C0E238-891F-44A9-AFEC-004A4C833593}"/>
                  </a:ext>
                </a:extLst>
              </p:cNvPr>
              <p:cNvSpPr/>
              <p:nvPr/>
            </p:nvSpPr>
            <p:spPr>
              <a:xfrm>
                <a:off x="3576611" y="563985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91C183BE-ED9B-4C12-B849-E2A6413AB7E0}"/>
                  </a:ext>
                </a:extLst>
              </p:cNvPr>
              <p:cNvSpPr/>
              <p:nvPr/>
            </p:nvSpPr>
            <p:spPr>
              <a:xfrm>
                <a:off x="4178359" y="563985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EA50E474-1891-4B41-80AA-C7EB98C0C897}"/>
                  </a:ext>
                </a:extLst>
              </p:cNvPr>
              <p:cNvSpPr/>
              <p:nvPr/>
            </p:nvSpPr>
            <p:spPr>
              <a:xfrm>
                <a:off x="4778943" y="563985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698AAA73-5CDC-409C-8980-7CF74D30C928}"/>
                </a:ext>
              </a:extLst>
            </p:cNvPr>
            <p:cNvGrpSpPr/>
            <p:nvPr/>
          </p:nvGrpSpPr>
          <p:grpSpPr>
            <a:xfrm>
              <a:off x="3717814" y="4594845"/>
              <a:ext cx="902040" cy="900876"/>
              <a:chOff x="1489076" y="2417159"/>
              <a:chExt cx="1230312" cy="12287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B447D235-BFC1-4E52-85A8-509E6B3A98AB}"/>
                  </a:ext>
                </a:extLst>
              </p:cNvPr>
              <p:cNvSpPr/>
              <p:nvPr/>
            </p:nvSpPr>
            <p:spPr>
              <a:xfrm>
                <a:off x="1489076" y="2417160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BE31681D-8670-491A-9824-139B273128C5}"/>
                  </a:ext>
                </a:extLst>
              </p:cNvPr>
              <p:cNvSpPr/>
              <p:nvPr/>
            </p:nvSpPr>
            <p:spPr>
              <a:xfrm>
                <a:off x="1898651" y="2417160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08B9D7DF-2F4D-406C-8B2C-F2CBD239AB03}"/>
                  </a:ext>
                </a:extLst>
              </p:cNvPr>
              <p:cNvSpPr/>
              <p:nvPr/>
            </p:nvSpPr>
            <p:spPr>
              <a:xfrm>
                <a:off x="2309813" y="2417159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BF7612A-F0DB-48A7-876B-ABC2C81105DC}"/>
                  </a:ext>
                </a:extLst>
              </p:cNvPr>
              <p:cNvSpPr/>
              <p:nvPr/>
            </p:nvSpPr>
            <p:spPr>
              <a:xfrm>
                <a:off x="1489076" y="2826734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286677F7-A4AD-4D74-A771-0DF4382422E4}"/>
                  </a:ext>
                </a:extLst>
              </p:cNvPr>
              <p:cNvSpPr/>
              <p:nvPr/>
            </p:nvSpPr>
            <p:spPr>
              <a:xfrm>
                <a:off x="1898651" y="2826734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0454C8DB-2B3D-4FD1-A597-5AB7D9FFC0F4}"/>
                  </a:ext>
                </a:extLst>
              </p:cNvPr>
              <p:cNvSpPr/>
              <p:nvPr/>
            </p:nvSpPr>
            <p:spPr>
              <a:xfrm>
                <a:off x="2309813" y="2826733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CAC065F2-3BCE-4750-B2D9-AD54AB0C6A41}"/>
                  </a:ext>
                </a:extLst>
              </p:cNvPr>
              <p:cNvSpPr/>
              <p:nvPr/>
            </p:nvSpPr>
            <p:spPr>
              <a:xfrm>
                <a:off x="1489076" y="3236308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92A6AE8-1BC1-4907-A03D-3A8D1031FE65}"/>
                  </a:ext>
                </a:extLst>
              </p:cNvPr>
              <p:cNvSpPr/>
              <p:nvPr/>
            </p:nvSpPr>
            <p:spPr>
              <a:xfrm>
                <a:off x="1898651" y="3236308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B5874CE9-DA43-433B-A07E-8200390A40D1}"/>
                  </a:ext>
                </a:extLst>
              </p:cNvPr>
              <p:cNvSpPr/>
              <p:nvPr/>
            </p:nvSpPr>
            <p:spPr>
              <a:xfrm>
                <a:off x="2309813" y="3236307"/>
                <a:ext cx="409575" cy="409575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4B0DB5F-342B-4365-A07A-676758F9EF57}"/>
                </a:ext>
              </a:extLst>
            </p:cNvPr>
            <p:cNvSpPr/>
            <p:nvPr/>
          </p:nvSpPr>
          <p:spPr>
            <a:xfrm>
              <a:off x="1105293" y="443692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9DD147D-63E8-4339-8695-FB4A4C40B031}"/>
                </a:ext>
              </a:extLst>
            </p:cNvPr>
            <p:cNvSpPr/>
            <p:nvPr/>
          </p:nvSpPr>
          <p:spPr>
            <a:xfrm>
              <a:off x="1405585" y="443692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330144F-452D-45E3-9547-6545E498DB5A}"/>
                </a:ext>
              </a:extLst>
            </p:cNvPr>
            <p:cNvSpPr/>
            <p:nvPr/>
          </p:nvSpPr>
          <p:spPr>
            <a:xfrm>
              <a:off x="1707041" y="443692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3522DC0-509E-4C4A-B564-0F9A436644C4}"/>
                </a:ext>
              </a:extLst>
            </p:cNvPr>
            <p:cNvSpPr/>
            <p:nvPr/>
          </p:nvSpPr>
          <p:spPr>
            <a:xfrm>
              <a:off x="1105293" y="4737221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0A0BA5C-0263-4A42-B39F-EC3E0BD0F454}"/>
                </a:ext>
              </a:extLst>
            </p:cNvPr>
            <p:cNvSpPr/>
            <p:nvPr/>
          </p:nvSpPr>
          <p:spPr>
            <a:xfrm>
              <a:off x="1405585" y="4737221"/>
              <a:ext cx="300292" cy="30029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1EC7182A-BC93-4467-BC7C-7F52EEF08A05}"/>
                </a:ext>
              </a:extLst>
            </p:cNvPr>
            <p:cNvSpPr/>
            <p:nvPr/>
          </p:nvSpPr>
          <p:spPr>
            <a:xfrm>
              <a:off x="1707041" y="473722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6AF2972-9638-447F-91CA-C1EE0CF4629B}"/>
                </a:ext>
              </a:extLst>
            </p:cNvPr>
            <p:cNvSpPr/>
            <p:nvPr/>
          </p:nvSpPr>
          <p:spPr>
            <a:xfrm>
              <a:off x="1105293" y="5037512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5E80A20-F666-4633-A17C-6D473F9354EF}"/>
                </a:ext>
              </a:extLst>
            </p:cNvPr>
            <p:cNvSpPr/>
            <p:nvPr/>
          </p:nvSpPr>
          <p:spPr>
            <a:xfrm>
              <a:off x="1405585" y="5037512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067AB6E-42A7-4B79-A24C-54D6AE0B4909}"/>
                </a:ext>
              </a:extLst>
            </p:cNvPr>
            <p:cNvSpPr/>
            <p:nvPr/>
          </p:nvSpPr>
          <p:spPr>
            <a:xfrm>
              <a:off x="1707041" y="5037512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B309FDFB-04F2-4BE9-961D-AFCC607C8A77}"/>
                </a:ext>
              </a:extLst>
            </p:cNvPr>
            <p:cNvSpPr/>
            <p:nvPr/>
          </p:nvSpPr>
          <p:spPr>
            <a:xfrm>
              <a:off x="2007333" y="443692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B031FF9-08EE-45B4-AA16-A9D24E3614BF}"/>
                </a:ext>
              </a:extLst>
            </p:cNvPr>
            <p:cNvSpPr/>
            <p:nvPr/>
          </p:nvSpPr>
          <p:spPr>
            <a:xfrm>
              <a:off x="2307625" y="443692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01D9F0A-2D9C-41FC-BF94-2BBA6E1493D5}"/>
                </a:ext>
              </a:extLst>
            </p:cNvPr>
            <p:cNvSpPr/>
            <p:nvPr/>
          </p:nvSpPr>
          <p:spPr>
            <a:xfrm>
              <a:off x="2007333" y="473722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0B4E7A5-771C-4D05-9122-E4670B3CA2A6}"/>
                </a:ext>
              </a:extLst>
            </p:cNvPr>
            <p:cNvSpPr/>
            <p:nvPr/>
          </p:nvSpPr>
          <p:spPr>
            <a:xfrm>
              <a:off x="2307625" y="473722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F02F41E-4DD7-46FB-B93D-047618871E2F}"/>
                </a:ext>
              </a:extLst>
            </p:cNvPr>
            <p:cNvSpPr/>
            <p:nvPr/>
          </p:nvSpPr>
          <p:spPr>
            <a:xfrm>
              <a:off x="2007333" y="5037512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9A174D7-B69A-4D10-AB94-FA63CBF50902}"/>
                </a:ext>
              </a:extLst>
            </p:cNvPr>
            <p:cNvSpPr/>
            <p:nvPr/>
          </p:nvSpPr>
          <p:spPr>
            <a:xfrm>
              <a:off x="2307625" y="5037512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DB986C33-1100-47EC-B4F8-2097D3D443F5}"/>
                </a:ext>
              </a:extLst>
            </p:cNvPr>
            <p:cNvSpPr/>
            <p:nvPr/>
          </p:nvSpPr>
          <p:spPr>
            <a:xfrm>
              <a:off x="1105293" y="533955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3CEE983-6606-4EE8-942A-0F425DBBB16C}"/>
                </a:ext>
              </a:extLst>
            </p:cNvPr>
            <p:cNvSpPr/>
            <p:nvPr/>
          </p:nvSpPr>
          <p:spPr>
            <a:xfrm>
              <a:off x="1405585" y="5339559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3B673B3-9361-4228-B6B5-27043FA98E43}"/>
                </a:ext>
              </a:extLst>
            </p:cNvPr>
            <p:cNvSpPr/>
            <p:nvPr/>
          </p:nvSpPr>
          <p:spPr>
            <a:xfrm>
              <a:off x="1707041" y="533955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4543C05-32CF-4DAB-B8D5-4DEDE10D6D61}"/>
                </a:ext>
              </a:extLst>
            </p:cNvPr>
            <p:cNvSpPr/>
            <p:nvPr/>
          </p:nvSpPr>
          <p:spPr>
            <a:xfrm>
              <a:off x="1105293" y="563985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0F1D3DF-8D21-4B95-8A9C-D6E22EB68546}"/>
                </a:ext>
              </a:extLst>
            </p:cNvPr>
            <p:cNvSpPr/>
            <p:nvPr/>
          </p:nvSpPr>
          <p:spPr>
            <a:xfrm>
              <a:off x="1405585" y="563985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07E219A-0B8C-48D5-9A71-F7249CAB001F}"/>
                </a:ext>
              </a:extLst>
            </p:cNvPr>
            <p:cNvSpPr/>
            <p:nvPr/>
          </p:nvSpPr>
          <p:spPr>
            <a:xfrm>
              <a:off x="1707041" y="563985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4559D301-4E18-470D-9AAA-551BBAE1EAF0}"/>
                </a:ext>
              </a:extLst>
            </p:cNvPr>
            <p:cNvSpPr/>
            <p:nvPr/>
          </p:nvSpPr>
          <p:spPr>
            <a:xfrm>
              <a:off x="2007333" y="533955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54B5E3F-7B03-4D00-8C97-EF8433DE8C2E}"/>
                </a:ext>
              </a:extLst>
            </p:cNvPr>
            <p:cNvSpPr/>
            <p:nvPr/>
          </p:nvSpPr>
          <p:spPr>
            <a:xfrm>
              <a:off x="2307625" y="533955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6AA80BFC-4C04-4CDC-874F-A6772AEC638A}"/>
                </a:ext>
              </a:extLst>
            </p:cNvPr>
            <p:cNvSpPr/>
            <p:nvPr/>
          </p:nvSpPr>
          <p:spPr>
            <a:xfrm>
              <a:off x="2007333" y="563985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6E9385B2-C0C1-4D1F-ACF2-05B9637172B8}"/>
                </a:ext>
              </a:extLst>
            </p:cNvPr>
            <p:cNvSpPr/>
            <p:nvPr/>
          </p:nvSpPr>
          <p:spPr>
            <a:xfrm>
              <a:off x="2307625" y="5639850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F938E19-D61E-4412-9055-CAA54771F887}"/>
                </a:ext>
              </a:extLst>
            </p:cNvPr>
            <p:cNvCxnSpPr/>
            <p:nvPr/>
          </p:nvCxnSpPr>
          <p:spPr>
            <a:xfrm>
              <a:off x="3567979" y="5342544"/>
              <a:ext cx="148401" cy="1637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9E3FC2D-117F-4004-A145-FEA51A58F89B}"/>
                </a:ext>
              </a:extLst>
            </p:cNvPr>
            <p:cNvCxnSpPr/>
            <p:nvPr/>
          </p:nvCxnSpPr>
          <p:spPr>
            <a:xfrm>
              <a:off x="4486575" y="4436929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F0BE81E0-4D7D-40B6-8D83-ADAAF89A365A}"/>
                </a:ext>
              </a:extLst>
            </p:cNvPr>
            <p:cNvCxnSpPr/>
            <p:nvPr/>
          </p:nvCxnSpPr>
          <p:spPr>
            <a:xfrm>
              <a:off x="3566235" y="4433419"/>
              <a:ext cx="151891" cy="1654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DEED9D0-4EB4-4057-8853-2B20CEC30A20}"/>
                </a:ext>
              </a:extLst>
            </p:cNvPr>
            <p:cNvCxnSpPr/>
            <p:nvPr/>
          </p:nvCxnSpPr>
          <p:spPr>
            <a:xfrm flipH="1">
              <a:off x="1702403" y="4435174"/>
              <a:ext cx="1870135" cy="30204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6D56940-3359-4DF3-866E-E74DD038D34B}"/>
                </a:ext>
              </a:extLst>
            </p:cNvPr>
            <p:cNvCxnSpPr/>
            <p:nvPr/>
          </p:nvCxnSpPr>
          <p:spPr>
            <a:xfrm flipH="1">
              <a:off x="1702403" y="4585320"/>
              <a:ext cx="2022026" cy="15014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B48C48A-DC46-4B29-A392-68547237043E}"/>
                </a:ext>
              </a:extLst>
            </p:cNvPr>
            <p:cNvCxnSpPr/>
            <p:nvPr/>
          </p:nvCxnSpPr>
          <p:spPr>
            <a:xfrm flipH="1" flipV="1">
              <a:off x="1702403" y="5049334"/>
              <a:ext cx="1876425" cy="31211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19CC4D4-56E3-450A-8200-F621EDA3F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5877" y="5063337"/>
              <a:ext cx="2010503" cy="43169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文本框 317">
            <a:extLst>
              <a:ext uri="{FF2B5EF4-FFF2-40B4-BE49-F238E27FC236}">
                <a16:creationId xmlns:a16="http://schemas.microsoft.com/office/drawing/2014/main" id="{9F7671F8-4245-4EB9-9F1C-9E2D6246882E}"/>
              </a:ext>
            </a:extLst>
          </p:cNvPr>
          <p:cNvSpPr txBox="1"/>
          <p:nvPr/>
        </p:nvSpPr>
        <p:spPr>
          <a:xfrm>
            <a:off x="2731850" y="34871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前向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B5B7FB92-0430-42F2-9A97-A5169BFC278A}"/>
              </a:ext>
            </a:extLst>
          </p:cNvPr>
          <p:cNvSpPr txBox="1"/>
          <p:nvPr/>
        </p:nvSpPr>
        <p:spPr>
          <a:xfrm>
            <a:off x="2713416" y="63436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反向</a:t>
            </a: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A012C765-DB84-409A-AA17-4D073DC388C0}"/>
              </a:ext>
            </a:extLst>
          </p:cNvPr>
          <p:cNvSpPr txBox="1"/>
          <p:nvPr/>
        </p:nvSpPr>
        <p:spPr>
          <a:xfrm>
            <a:off x="8397050" y="51440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</a:t>
            </a:r>
            <a:r>
              <a:rPr lang="zh-CN" altLang="en-US" dirty="0"/>
              <a:t>更新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A3D6E59A-61EE-4EE7-B721-C8C9A741645D}"/>
              </a:ext>
            </a:extLst>
          </p:cNvPr>
          <p:cNvGrpSpPr/>
          <p:nvPr/>
        </p:nvGrpSpPr>
        <p:grpSpPr>
          <a:xfrm>
            <a:off x="3686324" y="1810017"/>
            <a:ext cx="1509185" cy="1489694"/>
            <a:chOff x="3677315" y="2033136"/>
            <a:chExt cx="1509185" cy="1489694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A98D134-1C1F-440F-90BB-CEEB0440FD46}"/>
                </a:ext>
              </a:extLst>
            </p:cNvPr>
            <p:cNvSpPr/>
            <p:nvPr/>
          </p:nvSpPr>
          <p:spPr>
            <a:xfrm>
              <a:off x="4281003" y="2617904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040A894C-2EE4-49D6-9148-B773C9129984}"/>
                </a:ext>
              </a:extLst>
            </p:cNvPr>
            <p:cNvSpPr/>
            <p:nvPr/>
          </p:nvSpPr>
          <p:spPr>
            <a:xfrm>
              <a:off x="4886208" y="2617903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11CD4CFD-A692-4DBA-A7F5-D6878F2CFEEA}"/>
                </a:ext>
              </a:extLst>
            </p:cNvPr>
            <p:cNvSpPr/>
            <p:nvPr/>
          </p:nvSpPr>
          <p:spPr>
            <a:xfrm>
              <a:off x="3677315" y="2617903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635CEE12-0C28-4848-B5C9-F98768918BB3}"/>
                </a:ext>
              </a:extLst>
            </p:cNvPr>
            <p:cNvSpPr/>
            <p:nvPr/>
          </p:nvSpPr>
          <p:spPr>
            <a:xfrm>
              <a:off x="4281003" y="322253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D09239E6-0094-4E27-ACF9-AB2C09490833}"/>
                </a:ext>
              </a:extLst>
            </p:cNvPr>
            <p:cNvSpPr/>
            <p:nvPr/>
          </p:nvSpPr>
          <p:spPr>
            <a:xfrm>
              <a:off x="4886208" y="322253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359B9111-67A5-4046-80A3-9D8657B7317D}"/>
                </a:ext>
              </a:extLst>
            </p:cNvPr>
            <p:cNvSpPr/>
            <p:nvPr/>
          </p:nvSpPr>
          <p:spPr>
            <a:xfrm>
              <a:off x="3677315" y="3222538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41C0F8EC-5EFA-495B-9F16-737CD07B1BB2}"/>
                </a:ext>
              </a:extLst>
            </p:cNvPr>
            <p:cNvSpPr/>
            <p:nvPr/>
          </p:nvSpPr>
          <p:spPr>
            <a:xfrm>
              <a:off x="4281003" y="203313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4655A683-1AB0-4ADB-BAB7-34C69008B0F7}"/>
                </a:ext>
              </a:extLst>
            </p:cNvPr>
            <p:cNvSpPr/>
            <p:nvPr/>
          </p:nvSpPr>
          <p:spPr>
            <a:xfrm>
              <a:off x="4886208" y="203313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A47252D-C4F6-48B0-8853-15D54901B58B}"/>
                </a:ext>
              </a:extLst>
            </p:cNvPr>
            <p:cNvSpPr/>
            <p:nvPr/>
          </p:nvSpPr>
          <p:spPr>
            <a:xfrm>
              <a:off x="3677315" y="2033136"/>
              <a:ext cx="300292" cy="300292"/>
            </a:xfrm>
            <a:prstGeom prst="rect">
              <a:avLst/>
            </a:prstGeom>
            <a:solidFill>
              <a:srgbClr val="E6E6E6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472B07EF-4892-493B-BFA1-E67F46C1BDE5}"/>
              </a:ext>
            </a:extLst>
          </p:cNvPr>
          <p:cNvGrpSpPr/>
          <p:nvPr/>
        </p:nvGrpSpPr>
        <p:grpSpPr>
          <a:xfrm>
            <a:off x="6276556" y="2723426"/>
            <a:ext cx="3891138" cy="1662254"/>
            <a:chOff x="6276556" y="2723426"/>
            <a:chExt cx="3891138" cy="1662254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AD6B5D8B-F436-4DAA-9013-ACDF7A18D5F5}"/>
                </a:ext>
              </a:extLst>
            </p:cNvPr>
            <p:cNvGrpSpPr/>
            <p:nvPr/>
          </p:nvGrpSpPr>
          <p:grpSpPr>
            <a:xfrm>
              <a:off x="9265654" y="3484804"/>
              <a:ext cx="902040" cy="900876"/>
              <a:chOff x="1489076" y="2417159"/>
              <a:chExt cx="1230312" cy="1228724"/>
            </a:xfrm>
            <a:solidFill>
              <a:srgbClr val="E6E6E6"/>
            </a:solidFill>
          </p:grpSpPr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61E0785-200B-4CF0-ADA5-FEE44404C01F}"/>
                  </a:ext>
                </a:extLst>
              </p:cNvPr>
              <p:cNvSpPr/>
              <p:nvPr/>
            </p:nvSpPr>
            <p:spPr>
              <a:xfrm>
                <a:off x="1489076" y="2417160"/>
                <a:ext cx="409575" cy="40957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B890A63-4880-4BB9-843A-CD13EAA91DD9}"/>
                  </a:ext>
                </a:extLst>
              </p:cNvPr>
              <p:cNvSpPr/>
              <p:nvPr/>
            </p:nvSpPr>
            <p:spPr>
              <a:xfrm>
                <a:off x="1898651" y="2417160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7E5B16F8-6559-468C-9CE6-548B5E500BF9}"/>
                  </a:ext>
                </a:extLst>
              </p:cNvPr>
              <p:cNvSpPr/>
              <p:nvPr/>
            </p:nvSpPr>
            <p:spPr>
              <a:xfrm>
                <a:off x="2309813" y="2417159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FBA6CDEC-0012-4EFC-AB52-BF43AFA7E34B}"/>
                  </a:ext>
                </a:extLst>
              </p:cNvPr>
              <p:cNvSpPr/>
              <p:nvPr/>
            </p:nvSpPr>
            <p:spPr>
              <a:xfrm>
                <a:off x="1489076" y="2826734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6B3E9C09-35CC-4330-89DD-8685A1116F0C}"/>
                  </a:ext>
                </a:extLst>
              </p:cNvPr>
              <p:cNvSpPr/>
              <p:nvPr/>
            </p:nvSpPr>
            <p:spPr>
              <a:xfrm>
                <a:off x="1898651" y="2826734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7399D556-68D9-4A08-9808-390A75206DFD}"/>
                  </a:ext>
                </a:extLst>
              </p:cNvPr>
              <p:cNvSpPr/>
              <p:nvPr/>
            </p:nvSpPr>
            <p:spPr>
              <a:xfrm>
                <a:off x="2309813" y="2826733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B8A434C9-16F7-4015-ACC1-1D54CAF90555}"/>
                  </a:ext>
                </a:extLst>
              </p:cNvPr>
              <p:cNvSpPr/>
              <p:nvPr/>
            </p:nvSpPr>
            <p:spPr>
              <a:xfrm>
                <a:off x="1489076" y="3236308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4B2A38F3-8077-489E-B546-33AE7BD803B5}"/>
                  </a:ext>
                </a:extLst>
              </p:cNvPr>
              <p:cNvSpPr/>
              <p:nvPr/>
            </p:nvSpPr>
            <p:spPr>
              <a:xfrm>
                <a:off x="1898651" y="3236308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8C8654E6-59FE-4A30-BD37-2846356289E0}"/>
                  </a:ext>
                </a:extLst>
              </p:cNvPr>
              <p:cNvSpPr/>
              <p:nvPr/>
            </p:nvSpPr>
            <p:spPr>
              <a:xfrm>
                <a:off x="2309813" y="3236307"/>
                <a:ext cx="409575" cy="409575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40F39342-DC57-453D-97E9-0972E9458A83}"/>
                </a:ext>
              </a:extLst>
            </p:cNvPr>
            <p:cNvGrpSpPr/>
            <p:nvPr/>
          </p:nvGrpSpPr>
          <p:grpSpPr>
            <a:xfrm>
              <a:off x="6439525" y="2856747"/>
              <a:ext cx="1504954" cy="1504096"/>
              <a:chOff x="6082492" y="4403927"/>
              <a:chExt cx="1504954" cy="1504096"/>
            </a:xfrm>
          </p:grpSpPr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9CF6459B-5ABE-49E4-96F9-E528D6DBEAB1}"/>
                  </a:ext>
                </a:extLst>
              </p:cNvPr>
              <p:cNvSpPr/>
              <p:nvPr/>
            </p:nvSpPr>
            <p:spPr>
              <a:xfrm>
                <a:off x="6385113" y="4705101"/>
                <a:ext cx="300293" cy="300293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EC6DBFB3-C229-4AFD-A33E-64FC86C9B9D3}"/>
                  </a:ext>
                </a:extLst>
              </p:cNvPr>
              <p:cNvSpPr/>
              <p:nvPr/>
            </p:nvSpPr>
            <p:spPr>
              <a:xfrm>
                <a:off x="6685406" y="4705101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1B9D4DF8-E15B-448A-AD32-4F3A3FE02B74}"/>
                  </a:ext>
                </a:extLst>
              </p:cNvPr>
              <p:cNvSpPr/>
              <p:nvPr/>
            </p:nvSpPr>
            <p:spPr>
              <a:xfrm>
                <a:off x="6986861" y="4705100"/>
                <a:ext cx="300293" cy="300293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DDEC4668-3FFE-4AD7-8FC1-FF3DF3F62497}"/>
                  </a:ext>
                </a:extLst>
              </p:cNvPr>
              <p:cNvSpPr/>
              <p:nvPr/>
            </p:nvSpPr>
            <p:spPr>
              <a:xfrm>
                <a:off x="6385113" y="5005392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874F5FB6-6AB6-4DF9-A579-68F9A57E4F25}"/>
                  </a:ext>
                </a:extLst>
              </p:cNvPr>
              <p:cNvSpPr/>
              <p:nvPr/>
            </p:nvSpPr>
            <p:spPr>
              <a:xfrm>
                <a:off x="6685406" y="5005392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94A3F47-1792-4524-B237-51528C5576C5}"/>
                  </a:ext>
                </a:extLst>
              </p:cNvPr>
              <p:cNvSpPr/>
              <p:nvPr/>
            </p:nvSpPr>
            <p:spPr>
              <a:xfrm>
                <a:off x="6986861" y="5005392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D8B6BD6-E7AC-4AB2-BD6D-80900903A665}"/>
                  </a:ext>
                </a:extLst>
              </p:cNvPr>
              <p:cNvSpPr/>
              <p:nvPr/>
            </p:nvSpPr>
            <p:spPr>
              <a:xfrm>
                <a:off x="6385113" y="5305683"/>
                <a:ext cx="300293" cy="300293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EF0F3FE3-20A0-4919-A701-442EF772D748}"/>
                  </a:ext>
                </a:extLst>
              </p:cNvPr>
              <p:cNvSpPr/>
              <p:nvPr/>
            </p:nvSpPr>
            <p:spPr>
              <a:xfrm>
                <a:off x="6685406" y="5305683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3F8F3F30-2141-4B99-A330-849ECBEFB773}"/>
                  </a:ext>
                </a:extLst>
              </p:cNvPr>
              <p:cNvSpPr/>
              <p:nvPr/>
            </p:nvSpPr>
            <p:spPr>
              <a:xfrm>
                <a:off x="6986861" y="5305682"/>
                <a:ext cx="300293" cy="300293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8B40B726-51C6-43F7-848D-B562C9557D1D}"/>
                  </a:ext>
                </a:extLst>
              </p:cNvPr>
              <p:cNvSpPr/>
              <p:nvPr/>
            </p:nvSpPr>
            <p:spPr>
              <a:xfrm>
                <a:off x="7287153" y="4705100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1E3C1795-B53F-493D-8BED-24D626169330}"/>
                  </a:ext>
                </a:extLst>
              </p:cNvPr>
              <p:cNvSpPr/>
              <p:nvPr/>
            </p:nvSpPr>
            <p:spPr>
              <a:xfrm>
                <a:off x="6082492" y="4705099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7A40565F-8122-4BF8-8F7F-48C5260CD2B2}"/>
                  </a:ext>
                </a:extLst>
              </p:cNvPr>
              <p:cNvSpPr/>
              <p:nvPr/>
            </p:nvSpPr>
            <p:spPr>
              <a:xfrm>
                <a:off x="7287153" y="5005392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2AA1F699-AD36-4B03-8978-4D8B5561D151}"/>
                  </a:ext>
                </a:extLst>
              </p:cNvPr>
              <p:cNvSpPr/>
              <p:nvPr/>
            </p:nvSpPr>
            <p:spPr>
              <a:xfrm>
                <a:off x="6082492" y="5005391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8C6A88B5-4CAD-4597-B655-330F14D8831F}"/>
                  </a:ext>
                </a:extLst>
              </p:cNvPr>
              <p:cNvSpPr/>
              <p:nvPr/>
            </p:nvSpPr>
            <p:spPr>
              <a:xfrm>
                <a:off x="7287153" y="5305682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F1C29E1F-4892-4B15-B27D-FB991440E345}"/>
                  </a:ext>
                </a:extLst>
              </p:cNvPr>
              <p:cNvSpPr/>
              <p:nvPr/>
            </p:nvSpPr>
            <p:spPr>
              <a:xfrm>
                <a:off x="6082492" y="5305681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2995058-095A-4310-A2B0-CC667581A766}"/>
                  </a:ext>
                </a:extLst>
              </p:cNvPr>
              <p:cNvSpPr/>
              <p:nvPr/>
            </p:nvSpPr>
            <p:spPr>
              <a:xfrm>
                <a:off x="6385113" y="5607730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3EBD1927-4709-4E90-9346-501F95B5AA3B}"/>
                  </a:ext>
                </a:extLst>
              </p:cNvPr>
              <p:cNvSpPr/>
              <p:nvPr/>
            </p:nvSpPr>
            <p:spPr>
              <a:xfrm>
                <a:off x="6685406" y="5607730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EAD5A2E0-1F8E-462E-ADFD-97F24AE674BF}"/>
                  </a:ext>
                </a:extLst>
              </p:cNvPr>
              <p:cNvSpPr/>
              <p:nvPr/>
            </p:nvSpPr>
            <p:spPr>
              <a:xfrm>
                <a:off x="6986861" y="5607729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C20BA65-654C-4138-975E-BFE2D40EE340}"/>
                  </a:ext>
                </a:extLst>
              </p:cNvPr>
              <p:cNvSpPr/>
              <p:nvPr/>
            </p:nvSpPr>
            <p:spPr>
              <a:xfrm>
                <a:off x="6385113" y="4403929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633DB6BE-1783-4218-B2BB-CCDFE2416A96}"/>
                  </a:ext>
                </a:extLst>
              </p:cNvPr>
              <p:cNvSpPr/>
              <p:nvPr/>
            </p:nvSpPr>
            <p:spPr>
              <a:xfrm>
                <a:off x="6685406" y="4403929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2296A6F1-74B8-49CA-B811-6BDF685DBD2F}"/>
                  </a:ext>
                </a:extLst>
              </p:cNvPr>
              <p:cNvSpPr/>
              <p:nvPr/>
            </p:nvSpPr>
            <p:spPr>
              <a:xfrm>
                <a:off x="6986861" y="4403928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FBAE4EC0-6546-46DF-8C32-6E8C9F023982}"/>
                  </a:ext>
                </a:extLst>
              </p:cNvPr>
              <p:cNvSpPr/>
              <p:nvPr/>
            </p:nvSpPr>
            <p:spPr>
              <a:xfrm>
                <a:off x="7287153" y="5607729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2D9203A1-7DD7-4144-82BD-9459E527F85E}"/>
                  </a:ext>
                </a:extLst>
              </p:cNvPr>
              <p:cNvSpPr/>
              <p:nvPr/>
            </p:nvSpPr>
            <p:spPr>
              <a:xfrm>
                <a:off x="6082492" y="5607728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E3E27491-1289-490F-B127-C6476AA23063}"/>
                  </a:ext>
                </a:extLst>
              </p:cNvPr>
              <p:cNvSpPr/>
              <p:nvPr/>
            </p:nvSpPr>
            <p:spPr>
              <a:xfrm>
                <a:off x="7287153" y="4403928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D015EBFF-AA6F-4BB7-8B7D-910BCB7D6812}"/>
                  </a:ext>
                </a:extLst>
              </p:cNvPr>
              <p:cNvSpPr/>
              <p:nvPr/>
            </p:nvSpPr>
            <p:spPr>
              <a:xfrm>
                <a:off x="6082492" y="4403927"/>
                <a:ext cx="300293" cy="300293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1FBAB4EA-B7C6-47EF-8663-8A19EE1CB8D1}"/>
                </a:ext>
              </a:extLst>
            </p:cNvPr>
            <p:cNvGrpSpPr/>
            <p:nvPr/>
          </p:nvGrpSpPr>
          <p:grpSpPr>
            <a:xfrm>
              <a:off x="6276556" y="2723426"/>
              <a:ext cx="1502624" cy="1503213"/>
              <a:chOff x="3576611" y="4436930"/>
              <a:chExt cx="1502624" cy="1503213"/>
            </a:xfrm>
          </p:grpSpPr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79E4CD5E-59AF-413B-8DC9-C404085CF75F}"/>
                  </a:ext>
                </a:extLst>
              </p:cNvPr>
              <p:cNvSpPr/>
              <p:nvPr/>
            </p:nvSpPr>
            <p:spPr>
              <a:xfrm>
                <a:off x="3576611" y="443693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DB3B7462-6436-4CC7-9C17-8EF07CB6EF88}"/>
                  </a:ext>
                </a:extLst>
              </p:cNvPr>
              <p:cNvSpPr/>
              <p:nvPr/>
            </p:nvSpPr>
            <p:spPr>
              <a:xfrm>
                <a:off x="4178359" y="443693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42A5D232-A961-43AC-9AC4-E23E265CD5D9}"/>
                  </a:ext>
                </a:extLst>
              </p:cNvPr>
              <p:cNvSpPr/>
              <p:nvPr/>
            </p:nvSpPr>
            <p:spPr>
              <a:xfrm>
                <a:off x="3576611" y="50375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23EDE1C8-D9B7-421F-86DB-2D3A0452A005}"/>
                  </a:ext>
                </a:extLst>
              </p:cNvPr>
              <p:cNvSpPr/>
              <p:nvPr/>
            </p:nvSpPr>
            <p:spPr>
              <a:xfrm>
                <a:off x="4178359" y="5037513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64506974-82F7-4A44-8D5B-511F4B825CB1}"/>
                  </a:ext>
                </a:extLst>
              </p:cNvPr>
              <p:cNvSpPr/>
              <p:nvPr/>
            </p:nvSpPr>
            <p:spPr>
              <a:xfrm>
                <a:off x="4778943" y="443693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C67E8707-5900-4CFC-8D52-B297B47AC878}"/>
                  </a:ext>
                </a:extLst>
              </p:cNvPr>
              <p:cNvSpPr/>
              <p:nvPr/>
            </p:nvSpPr>
            <p:spPr>
              <a:xfrm>
                <a:off x="4778943" y="5037513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D13F2920-3095-48C1-82BC-F1D0912DAEF2}"/>
                  </a:ext>
                </a:extLst>
              </p:cNvPr>
              <p:cNvSpPr/>
              <p:nvPr/>
            </p:nvSpPr>
            <p:spPr>
              <a:xfrm>
                <a:off x="3576611" y="563985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F3C41EDE-BAFA-46DC-AE9C-35F574DD4C1F}"/>
                  </a:ext>
                </a:extLst>
              </p:cNvPr>
              <p:cNvSpPr/>
              <p:nvPr/>
            </p:nvSpPr>
            <p:spPr>
              <a:xfrm>
                <a:off x="4178359" y="5639851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B34EB384-D50A-4B1B-998D-E70135A8C0AA}"/>
                  </a:ext>
                </a:extLst>
              </p:cNvPr>
              <p:cNvSpPr/>
              <p:nvPr/>
            </p:nvSpPr>
            <p:spPr>
              <a:xfrm>
                <a:off x="4778943" y="5639851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66B989D3-9F5C-46E1-BB71-C05BA0D43162}"/>
                </a:ext>
              </a:extLst>
            </p:cNvPr>
            <p:cNvCxnSpPr/>
            <p:nvPr/>
          </p:nvCxnSpPr>
          <p:spPr>
            <a:xfrm>
              <a:off x="6721193" y="3153934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389E3087-BC68-4A59-BB73-C8FBE0383844}"/>
                </a:ext>
              </a:extLst>
            </p:cNvPr>
            <p:cNvCxnSpPr/>
            <p:nvPr/>
          </p:nvCxnSpPr>
          <p:spPr>
            <a:xfrm>
              <a:off x="6723171" y="4062621"/>
              <a:ext cx="151891" cy="1654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7D7536E2-2CAE-40EC-8297-88759F09E9F5}"/>
                </a:ext>
              </a:extLst>
            </p:cNvPr>
            <p:cNvCxnSpPr/>
            <p:nvPr/>
          </p:nvCxnSpPr>
          <p:spPr>
            <a:xfrm>
              <a:off x="7626986" y="3153934"/>
              <a:ext cx="148401" cy="1637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3B99C06B-363C-444C-A062-37E29D5746F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871" y="3164415"/>
              <a:ext cx="1646619" cy="3010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FEBA3C9F-4CCD-424C-B3A0-57151123208B}"/>
                </a:ext>
              </a:extLst>
            </p:cNvPr>
            <p:cNvCxnSpPr>
              <a:cxnSpLocks/>
            </p:cNvCxnSpPr>
            <p:nvPr/>
          </p:nvCxnSpPr>
          <p:spPr>
            <a:xfrm>
              <a:off x="7774192" y="3323340"/>
              <a:ext cx="1491462" cy="14216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97CB20F4-7E64-4FF5-9659-B1F3C2162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750" y="3784946"/>
              <a:ext cx="1470740" cy="44169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551E6560-47F9-4EE4-B808-069D2F4798A8}"/>
                </a:ext>
              </a:extLst>
            </p:cNvPr>
            <p:cNvCxnSpPr>
              <a:cxnSpLocks/>
            </p:cNvCxnSpPr>
            <p:nvPr/>
          </p:nvCxnSpPr>
          <p:spPr>
            <a:xfrm>
              <a:off x="7320771" y="3172995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75C6CA1D-F9B6-4BAF-AA51-F246B70E7038}"/>
                </a:ext>
              </a:extLst>
            </p:cNvPr>
            <p:cNvCxnSpPr/>
            <p:nvPr/>
          </p:nvCxnSpPr>
          <p:spPr>
            <a:xfrm>
              <a:off x="7025280" y="3773568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54503B4-EEAF-403F-B38B-98AEE8CABFA1}"/>
                </a:ext>
              </a:extLst>
            </p:cNvPr>
            <p:cNvCxnSpPr/>
            <p:nvPr/>
          </p:nvCxnSpPr>
          <p:spPr>
            <a:xfrm>
              <a:off x="6721193" y="3773568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85BEEDAB-152D-4923-9C56-1F224B44DA51}"/>
                </a:ext>
              </a:extLst>
            </p:cNvPr>
            <p:cNvCxnSpPr/>
            <p:nvPr/>
          </p:nvCxnSpPr>
          <p:spPr>
            <a:xfrm>
              <a:off x="7321552" y="3763310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BB0B7FCB-CD26-41A0-B7E1-A665DB473F4A}"/>
                </a:ext>
              </a:extLst>
            </p:cNvPr>
            <p:cNvCxnSpPr/>
            <p:nvPr/>
          </p:nvCxnSpPr>
          <p:spPr>
            <a:xfrm>
              <a:off x="7634447" y="3773568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767622EB-9697-40CA-8963-7B2FC00F04AE}"/>
                </a:ext>
              </a:extLst>
            </p:cNvPr>
            <p:cNvCxnSpPr/>
            <p:nvPr/>
          </p:nvCxnSpPr>
          <p:spPr>
            <a:xfrm>
              <a:off x="7338538" y="4059497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8DA10597-08FB-4490-9E1D-D55210660E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0771" y="3450183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5C3B8E0D-250A-4649-974F-72D247005B24}"/>
                </a:ext>
              </a:extLst>
            </p:cNvPr>
            <p:cNvCxnSpPr/>
            <p:nvPr/>
          </p:nvCxnSpPr>
          <p:spPr>
            <a:xfrm>
              <a:off x="7025280" y="3154301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2DA264F5-6CD3-423C-B9EB-C2797EA33C68}"/>
                </a:ext>
              </a:extLst>
            </p:cNvPr>
            <p:cNvCxnSpPr/>
            <p:nvPr/>
          </p:nvCxnSpPr>
          <p:spPr>
            <a:xfrm>
              <a:off x="6740391" y="3450062"/>
              <a:ext cx="149564" cy="1637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6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50EE55-A559-4ADA-A27E-88C99FFD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88089D-07A6-418D-BD40-AAC50040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 </a:t>
            </a:r>
            <a:r>
              <a:rPr lang="en-US" altLang="zh-CN" dirty="0"/>
              <a:t>| </a:t>
            </a:r>
            <a:r>
              <a:rPr lang="zh-CN" altLang="en-US" dirty="0"/>
              <a:t>具体功能需求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022AAB-A829-4677-B2D0-9160EB3686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zh-CN" altLang="en-US" dirty="0"/>
              <a:t>全连接层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CDD7ED2-7239-4033-A188-2729FBEA04BC}"/>
              </a:ext>
            </a:extLst>
          </p:cNvPr>
          <p:cNvGrpSpPr/>
          <p:nvPr/>
        </p:nvGrpSpPr>
        <p:grpSpPr>
          <a:xfrm>
            <a:off x="1597353" y="1646755"/>
            <a:ext cx="3567912" cy="1824755"/>
            <a:chOff x="1597353" y="1646755"/>
            <a:chExt cx="3567912" cy="182475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DCC5C9E-1AFF-4FE7-A667-A24F172A1A44}"/>
                </a:ext>
              </a:extLst>
            </p:cNvPr>
            <p:cNvGrpSpPr/>
            <p:nvPr/>
          </p:nvGrpSpPr>
          <p:grpSpPr>
            <a:xfrm>
              <a:off x="1597353" y="1646755"/>
              <a:ext cx="1502624" cy="1803505"/>
              <a:chOff x="1102053" y="1646755"/>
              <a:chExt cx="1502624" cy="1803505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D080F81-BCCD-486B-BCA5-E9DA1AA978F5}"/>
                  </a:ext>
                </a:extLst>
              </p:cNvPr>
              <p:cNvSpPr/>
              <p:nvPr/>
            </p:nvSpPr>
            <p:spPr>
              <a:xfrm>
                <a:off x="1102053" y="164675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7ABCC59-76FB-4B30-88EA-EBFF1F738B29}"/>
                  </a:ext>
                </a:extLst>
              </p:cNvPr>
              <p:cNvSpPr/>
              <p:nvPr/>
            </p:nvSpPr>
            <p:spPr>
              <a:xfrm>
                <a:off x="1402345" y="164675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E6FBDC0-6E1D-43F1-8590-0D03D8A4D04F}"/>
                  </a:ext>
                </a:extLst>
              </p:cNvPr>
              <p:cNvSpPr/>
              <p:nvPr/>
            </p:nvSpPr>
            <p:spPr>
              <a:xfrm>
                <a:off x="1703801" y="164675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57E0137-0B3B-4823-AD93-B42A5D210039}"/>
                  </a:ext>
                </a:extLst>
              </p:cNvPr>
              <p:cNvSpPr/>
              <p:nvPr/>
            </p:nvSpPr>
            <p:spPr>
              <a:xfrm>
                <a:off x="1102053" y="1947047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FA01D33-C9A5-4D18-A6A5-BE62F8F610CC}"/>
                  </a:ext>
                </a:extLst>
              </p:cNvPr>
              <p:cNvSpPr/>
              <p:nvPr/>
            </p:nvSpPr>
            <p:spPr>
              <a:xfrm>
                <a:off x="1402345" y="1947047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0E4CA7E-1784-4E46-BA21-62CB962F5867}"/>
                  </a:ext>
                </a:extLst>
              </p:cNvPr>
              <p:cNvSpPr/>
              <p:nvPr/>
            </p:nvSpPr>
            <p:spPr>
              <a:xfrm>
                <a:off x="1703801" y="1947046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FD3DC3C-1B43-4F03-9E5B-5014F77292F8}"/>
                  </a:ext>
                </a:extLst>
              </p:cNvPr>
              <p:cNvSpPr/>
              <p:nvPr/>
            </p:nvSpPr>
            <p:spPr>
              <a:xfrm>
                <a:off x="1102053" y="224733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0774D34-354A-45C9-8F86-6749E5D2A9A1}"/>
                  </a:ext>
                </a:extLst>
              </p:cNvPr>
              <p:cNvSpPr/>
              <p:nvPr/>
            </p:nvSpPr>
            <p:spPr>
              <a:xfrm>
                <a:off x="1402345" y="224733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4C66DAA-0246-4DB4-A5A7-F0D450471F69}"/>
                  </a:ext>
                </a:extLst>
              </p:cNvPr>
              <p:cNvSpPr/>
              <p:nvPr/>
            </p:nvSpPr>
            <p:spPr>
              <a:xfrm>
                <a:off x="1703801" y="224733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6C685B-8B58-4665-9A97-C31622936169}"/>
                  </a:ext>
                </a:extLst>
              </p:cNvPr>
              <p:cNvSpPr/>
              <p:nvPr/>
            </p:nvSpPr>
            <p:spPr>
              <a:xfrm>
                <a:off x="2004093" y="164675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1D50B61-3FAB-4A9E-9830-4497536B89E0}"/>
                  </a:ext>
                </a:extLst>
              </p:cNvPr>
              <p:cNvSpPr/>
              <p:nvPr/>
            </p:nvSpPr>
            <p:spPr>
              <a:xfrm>
                <a:off x="2304385" y="164675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C726894-F472-490D-B649-16EF82A251F8}"/>
                  </a:ext>
                </a:extLst>
              </p:cNvPr>
              <p:cNvSpPr/>
              <p:nvPr/>
            </p:nvSpPr>
            <p:spPr>
              <a:xfrm>
                <a:off x="2004093" y="1947046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A052740-3646-438D-884A-E42DF99DD81C}"/>
                  </a:ext>
                </a:extLst>
              </p:cNvPr>
              <p:cNvSpPr/>
              <p:nvPr/>
            </p:nvSpPr>
            <p:spPr>
              <a:xfrm>
                <a:off x="2304385" y="1947046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CF9CADD-CC47-40F9-897F-3F8F53AC412C}"/>
                  </a:ext>
                </a:extLst>
              </p:cNvPr>
              <p:cNvSpPr/>
              <p:nvPr/>
            </p:nvSpPr>
            <p:spPr>
              <a:xfrm>
                <a:off x="2004093" y="224733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9C9C135-D9D4-4F00-A3FE-5A1EC225434C}"/>
                  </a:ext>
                </a:extLst>
              </p:cNvPr>
              <p:cNvSpPr/>
              <p:nvPr/>
            </p:nvSpPr>
            <p:spPr>
              <a:xfrm>
                <a:off x="2304385" y="224733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AE4E3B4-5CA0-4777-A1D4-E07E00E5D89D}"/>
                  </a:ext>
                </a:extLst>
              </p:cNvPr>
              <p:cNvSpPr/>
              <p:nvPr/>
            </p:nvSpPr>
            <p:spPr>
              <a:xfrm>
                <a:off x="1102053" y="254938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9E6A5D-1DFF-4686-AAA3-8CFFF2528865}"/>
                  </a:ext>
                </a:extLst>
              </p:cNvPr>
              <p:cNvSpPr/>
              <p:nvPr/>
            </p:nvSpPr>
            <p:spPr>
              <a:xfrm>
                <a:off x="1402345" y="254938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6810659-6CA2-4C84-B290-A9CCDC760D0C}"/>
                  </a:ext>
                </a:extLst>
              </p:cNvPr>
              <p:cNvSpPr/>
              <p:nvPr/>
            </p:nvSpPr>
            <p:spPr>
              <a:xfrm>
                <a:off x="1703801" y="254938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8954614-AC41-44C5-8143-4F80AAE9B338}"/>
                  </a:ext>
                </a:extLst>
              </p:cNvPr>
              <p:cNvSpPr/>
              <p:nvPr/>
            </p:nvSpPr>
            <p:spPr>
              <a:xfrm>
                <a:off x="1102053" y="284967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CBEFEB5-5C52-4A8D-B3F2-0FCF5B3D3D15}"/>
                  </a:ext>
                </a:extLst>
              </p:cNvPr>
              <p:cNvSpPr/>
              <p:nvPr/>
            </p:nvSpPr>
            <p:spPr>
              <a:xfrm>
                <a:off x="1402345" y="284967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710A3CE-9134-430E-9586-66F92EC7EDA0}"/>
                  </a:ext>
                </a:extLst>
              </p:cNvPr>
              <p:cNvSpPr/>
              <p:nvPr/>
            </p:nvSpPr>
            <p:spPr>
              <a:xfrm>
                <a:off x="1703801" y="284967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156F4B9-6A66-4171-8659-1659A413E80D}"/>
                  </a:ext>
                </a:extLst>
              </p:cNvPr>
              <p:cNvSpPr/>
              <p:nvPr/>
            </p:nvSpPr>
            <p:spPr>
              <a:xfrm>
                <a:off x="1102053" y="314996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FA1544-429C-4E17-A336-A8B1090CD1CE}"/>
                  </a:ext>
                </a:extLst>
              </p:cNvPr>
              <p:cNvSpPr/>
              <p:nvPr/>
            </p:nvSpPr>
            <p:spPr>
              <a:xfrm>
                <a:off x="1402345" y="314996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BD3979F-75FB-4F20-96EB-CC234FA14E19}"/>
                  </a:ext>
                </a:extLst>
              </p:cNvPr>
              <p:cNvSpPr/>
              <p:nvPr/>
            </p:nvSpPr>
            <p:spPr>
              <a:xfrm>
                <a:off x="1703801" y="3149967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7C5EE1F-8CDB-420E-A83E-7C2E49BC212A}"/>
                  </a:ext>
                </a:extLst>
              </p:cNvPr>
              <p:cNvSpPr/>
              <p:nvPr/>
            </p:nvSpPr>
            <p:spPr>
              <a:xfrm>
                <a:off x="2004093" y="254938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352AACB-0FA5-4471-81CB-1C7B6E709DD7}"/>
                  </a:ext>
                </a:extLst>
              </p:cNvPr>
              <p:cNvSpPr/>
              <p:nvPr/>
            </p:nvSpPr>
            <p:spPr>
              <a:xfrm>
                <a:off x="2304385" y="254938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1EA340B-E08A-4C30-83FF-EE356E4D50E0}"/>
                  </a:ext>
                </a:extLst>
              </p:cNvPr>
              <p:cNvSpPr/>
              <p:nvPr/>
            </p:nvSpPr>
            <p:spPr>
              <a:xfrm>
                <a:off x="2004093" y="284967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C970C5D-0F54-4AA7-899B-0AB597580CAA}"/>
                  </a:ext>
                </a:extLst>
              </p:cNvPr>
              <p:cNvSpPr/>
              <p:nvPr/>
            </p:nvSpPr>
            <p:spPr>
              <a:xfrm>
                <a:off x="2304385" y="284967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10CF4F-2FE0-4AE4-96C8-76211FDA567E}"/>
                  </a:ext>
                </a:extLst>
              </p:cNvPr>
              <p:cNvSpPr/>
              <p:nvPr/>
            </p:nvSpPr>
            <p:spPr>
              <a:xfrm>
                <a:off x="2004093" y="3149967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CE6D239-B611-4CD6-830C-32A7CD526D4E}"/>
                  </a:ext>
                </a:extLst>
              </p:cNvPr>
              <p:cNvSpPr/>
              <p:nvPr/>
            </p:nvSpPr>
            <p:spPr>
              <a:xfrm>
                <a:off x="2304385" y="3149967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9582F42-3DDD-4DC9-9C49-36CDC3BD0D23}"/>
                </a:ext>
              </a:extLst>
            </p:cNvPr>
            <p:cNvGrpSpPr/>
            <p:nvPr/>
          </p:nvGrpSpPr>
          <p:grpSpPr>
            <a:xfrm>
              <a:off x="4864973" y="1668005"/>
              <a:ext cx="300292" cy="1803505"/>
              <a:chOff x="5444013" y="1668005"/>
              <a:chExt cx="300292" cy="1803505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5BD7F2-5941-4209-A605-E34E5A4561B5}"/>
                  </a:ext>
                </a:extLst>
              </p:cNvPr>
              <p:cNvSpPr/>
              <p:nvPr/>
            </p:nvSpPr>
            <p:spPr>
              <a:xfrm>
                <a:off x="5444013" y="166800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B5FF6E3-B2EF-49E1-8B62-852274E296CB}"/>
                  </a:ext>
                </a:extLst>
              </p:cNvPr>
              <p:cNvSpPr/>
              <p:nvPr/>
            </p:nvSpPr>
            <p:spPr>
              <a:xfrm>
                <a:off x="5444013" y="1968297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F7CC156-D733-4BFC-8375-F99AD1DA89A3}"/>
                  </a:ext>
                </a:extLst>
              </p:cNvPr>
              <p:cNvSpPr/>
              <p:nvPr/>
            </p:nvSpPr>
            <p:spPr>
              <a:xfrm>
                <a:off x="5444013" y="226858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F474543-4DAC-46FB-A356-30A7688155F1}"/>
                  </a:ext>
                </a:extLst>
              </p:cNvPr>
              <p:cNvSpPr/>
              <p:nvPr/>
            </p:nvSpPr>
            <p:spPr>
              <a:xfrm>
                <a:off x="5444013" y="257063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69D35DC-7F90-414C-ACCF-FF071D89DFE6}"/>
                  </a:ext>
                </a:extLst>
              </p:cNvPr>
              <p:cNvSpPr/>
              <p:nvPr/>
            </p:nvSpPr>
            <p:spPr>
              <a:xfrm>
                <a:off x="5444013" y="287092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F330BF-E9AC-441D-BA22-8498DDD28755}"/>
                  </a:ext>
                </a:extLst>
              </p:cNvPr>
              <p:cNvSpPr/>
              <p:nvPr/>
            </p:nvSpPr>
            <p:spPr>
              <a:xfrm>
                <a:off x="5444013" y="3171218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69553E3-922B-47CE-9E89-2A2D79E0AC3E}"/>
                </a:ext>
              </a:extLst>
            </p:cNvPr>
            <p:cNvGrpSpPr/>
            <p:nvPr/>
          </p:nvGrpSpPr>
          <p:grpSpPr>
            <a:xfrm>
              <a:off x="3648121" y="1795146"/>
              <a:ext cx="300292" cy="1503213"/>
              <a:chOff x="3206425" y="1795146"/>
              <a:chExt cx="300292" cy="1503213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32FD82F-9F23-4AFA-813A-4F90F84A8733}"/>
                  </a:ext>
                </a:extLst>
              </p:cNvPr>
              <p:cNvSpPr/>
              <p:nvPr/>
            </p:nvSpPr>
            <p:spPr>
              <a:xfrm>
                <a:off x="3206425" y="1795146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27415BB-86FB-4FA6-9837-680388B7CB97}"/>
                  </a:ext>
                </a:extLst>
              </p:cNvPr>
              <p:cNvSpPr/>
              <p:nvPr/>
            </p:nvSpPr>
            <p:spPr>
              <a:xfrm>
                <a:off x="3206425" y="2095437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F908675-676E-41EF-82E3-ACA43721CF05}"/>
                  </a:ext>
                </a:extLst>
              </p:cNvPr>
              <p:cNvSpPr/>
              <p:nvPr/>
            </p:nvSpPr>
            <p:spPr>
              <a:xfrm>
                <a:off x="3206425" y="2397484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AA6B184-7BED-4660-A37F-5069C0B3EE00}"/>
                  </a:ext>
                </a:extLst>
              </p:cNvPr>
              <p:cNvSpPr/>
              <p:nvPr/>
            </p:nvSpPr>
            <p:spPr>
              <a:xfrm>
                <a:off x="3206425" y="2697775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D8B96EC-4A7E-4669-9854-AAF289AE77D6}"/>
                  </a:ext>
                </a:extLst>
              </p:cNvPr>
              <p:cNvSpPr/>
              <p:nvPr/>
            </p:nvSpPr>
            <p:spPr>
              <a:xfrm>
                <a:off x="3206425" y="2998067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BACEB7B-C8B3-4A1B-88E6-D2AF0801FDE9}"/>
                </a:ext>
              </a:extLst>
            </p:cNvPr>
            <p:cNvSpPr txBox="1"/>
            <p:nvPr/>
          </p:nvSpPr>
          <p:spPr>
            <a:xfrm>
              <a:off x="4224592" y="233804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=</a:t>
              </a:r>
              <a:endParaRPr lang="zh-CN" altLang="en-US" sz="2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1F47F7D-4BDE-40F8-A963-6ED4370A57DE}"/>
                </a:ext>
              </a:extLst>
            </p:cNvPr>
            <p:cNvSpPr txBox="1"/>
            <p:nvPr/>
          </p:nvSpPr>
          <p:spPr>
            <a:xfrm>
              <a:off x="3167903" y="2316797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×</a:t>
              </a:r>
              <a:endParaRPr lang="zh-CN" altLang="en-US" sz="2400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77063043-CA3D-48E0-96AB-1BF0A69BBB2D}"/>
              </a:ext>
            </a:extLst>
          </p:cNvPr>
          <p:cNvGrpSpPr/>
          <p:nvPr/>
        </p:nvGrpSpPr>
        <p:grpSpPr>
          <a:xfrm>
            <a:off x="1380238" y="4354140"/>
            <a:ext cx="4018644" cy="1803505"/>
            <a:chOff x="1380238" y="4354140"/>
            <a:chExt cx="4018644" cy="1803505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4304ED7E-0946-402F-909A-73794A96BC4A}"/>
                </a:ext>
              </a:extLst>
            </p:cNvPr>
            <p:cNvGrpSpPr/>
            <p:nvPr/>
          </p:nvGrpSpPr>
          <p:grpSpPr>
            <a:xfrm>
              <a:off x="1380238" y="4484210"/>
              <a:ext cx="1803505" cy="1502624"/>
              <a:chOff x="1380238" y="4484210"/>
              <a:chExt cx="1803505" cy="1502624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2419D3A-5B39-4CD1-98CB-4C20F06426B6}"/>
                  </a:ext>
                </a:extLst>
              </p:cNvPr>
              <p:cNvSpPr/>
              <p:nvPr/>
            </p:nvSpPr>
            <p:spPr>
              <a:xfrm rot="16200000">
                <a:off x="1380238" y="56865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07AD98D-1A77-49B3-919E-AF12DD439377}"/>
                  </a:ext>
                </a:extLst>
              </p:cNvPr>
              <p:cNvSpPr/>
              <p:nvPr/>
            </p:nvSpPr>
            <p:spPr>
              <a:xfrm rot="16200000">
                <a:off x="1380238" y="538625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0F27101C-F03A-4400-9D8F-A0375830C811}"/>
                  </a:ext>
                </a:extLst>
              </p:cNvPr>
              <p:cNvSpPr/>
              <p:nvPr/>
            </p:nvSpPr>
            <p:spPr>
              <a:xfrm rot="16200000">
                <a:off x="1380238" y="508479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0C8FB799-28F0-43EB-A97B-E867AC9E3546}"/>
                  </a:ext>
                </a:extLst>
              </p:cNvPr>
              <p:cNvSpPr/>
              <p:nvPr/>
            </p:nvSpPr>
            <p:spPr>
              <a:xfrm rot="16200000">
                <a:off x="1680530" y="56865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F97A10E-9ACC-48A0-8436-522F0070E477}"/>
                  </a:ext>
                </a:extLst>
              </p:cNvPr>
              <p:cNvSpPr/>
              <p:nvPr/>
            </p:nvSpPr>
            <p:spPr>
              <a:xfrm rot="16200000">
                <a:off x="1680530" y="538625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5644C51-054D-4230-9AB3-253E177CB25D}"/>
                  </a:ext>
                </a:extLst>
              </p:cNvPr>
              <p:cNvSpPr/>
              <p:nvPr/>
            </p:nvSpPr>
            <p:spPr>
              <a:xfrm rot="16200000">
                <a:off x="1680529" y="508479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4BF6743-2543-4C00-9BC1-56A7F9ACDC2B}"/>
                  </a:ext>
                </a:extLst>
              </p:cNvPr>
              <p:cNvSpPr/>
              <p:nvPr/>
            </p:nvSpPr>
            <p:spPr>
              <a:xfrm rot="16200000">
                <a:off x="1980821" y="56865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BF3CD2A-6E1D-4EC2-A290-FBAF55A2AC45}"/>
                  </a:ext>
                </a:extLst>
              </p:cNvPr>
              <p:cNvSpPr/>
              <p:nvPr/>
            </p:nvSpPr>
            <p:spPr>
              <a:xfrm rot="16200000">
                <a:off x="1980821" y="538625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1F7C4A61-F4A2-4EB7-8260-2F55484FCAD6}"/>
                  </a:ext>
                </a:extLst>
              </p:cNvPr>
              <p:cNvSpPr/>
              <p:nvPr/>
            </p:nvSpPr>
            <p:spPr>
              <a:xfrm rot="16200000">
                <a:off x="1980821" y="508479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B35C1D8A-93EC-48C8-87C8-C947A60C2CF4}"/>
                  </a:ext>
                </a:extLst>
              </p:cNvPr>
              <p:cNvSpPr/>
              <p:nvPr/>
            </p:nvSpPr>
            <p:spPr>
              <a:xfrm rot="16200000">
                <a:off x="1380238" y="4784502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EB64D05-E4E4-4DBC-B804-4A294C86C095}"/>
                  </a:ext>
                </a:extLst>
              </p:cNvPr>
              <p:cNvSpPr/>
              <p:nvPr/>
            </p:nvSpPr>
            <p:spPr>
              <a:xfrm rot="16200000">
                <a:off x="1380238" y="448421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0A2C530-E442-425E-8A09-4C81409E1EA0}"/>
                  </a:ext>
                </a:extLst>
              </p:cNvPr>
              <p:cNvSpPr/>
              <p:nvPr/>
            </p:nvSpPr>
            <p:spPr>
              <a:xfrm rot="16200000">
                <a:off x="1680529" y="4784502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DE21C67-B5AB-4CDA-8AC2-8445CD79B689}"/>
                  </a:ext>
                </a:extLst>
              </p:cNvPr>
              <p:cNvSpPr/>
              <p:nvPr/>
            </p:nvSpPr>
            <p:spPr>
              <a:xfrm rot="16200000">
                <a:off x="1680529" y="448421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44A132A-2362-4195-A2B0-FE07687F9720}"/>
                  </a:ext>
                </a:extLst>
              </p:cNvPr>
              <p:cNvSpPr/>
              <p:nvPr/>
            </p:nvSpPr>
            <p:spPr>
              <a:xfrm rot="16200000">
                <a:off x="1980821" y="4784502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BB97A22-09B8-4991-8C3E-2F937CE4F5DE}"/>
                  </a:ext>
                </a:extLst>
              </p:cNvPr>
              <p:cNvSpPr/>
              <p:nvPr/>
            </p:nvSpPr>
            <p:spPr>
              <a:xfrm rot="16200000">
                <a:off x="1980821" y="448421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A5CB2F0-B71A-41B3-A0F0-A3A4F0B1AD99}"/>
                  </a:ext>
                </a:extLst>
              </p:cNvPr>
              <p:cNvSpPr/>
              <p:nvPr/>
            </p:nvSpPr>
            <p:spPr>
              <a:xfrm rot="16200000">
                <a:off x="2282868" y="56865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1F37DD2-FB6D-474D-8C8C-2BC9360BC95C}"/>
                  </a:ext>
                </a:extLst>
              </p:cNvPr>
              <p:cNvSpPr/>
              <p:nvPr/>
            </p:nvSpPr>
            <p:spPr>
              <a:xfrm rot="16200000">
                <a:off x="2282868" y="538625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3DB89EB-DF71-4C75-98A5-8CEAF8CB48BC}"/>
                  </a:ext>
                </a:extLst>
              </p:cNvPr>
              <p:cNvSpPr/>
              <p:nvPr/>
            </p:nvSpPr>
            <p:spPr>
              <a:xfrm rot="16200000">
                <a:off x="2282867" y="508479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520C949-4BE9-4A14-8FAE-49A489ACB00A}"/>
                  </a:ext>
                </a:extLst>
              </p:cNvPr>
              <p:cNvSpPr/>
              <p:nvPr/>
            </p:nvSpPr>
            <p:spPr>
              <a:xfrm rot="16200000">
                <a:off x="2583159" y="56865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ACED2123-D348-4113-B838-B05E35998EF4}"/>
                  </a:ext>
                </a:extLst>
              </p:cNvPr>
              <p:cNvSpPr/>
              <p:nvPr/>
            </p:nvSpPr>
            <p:spPr>
              <a:xfrm rot="16200000">
                <a:off x="2583159" y="538625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68ED19D-701E-4772-A188-6566C62D17FE}"/>
                  </a:ext>
                </a:extLst>
              </p:cNvPr>
              <p:cNvSpPr/>
              <p:nvPr/>
            </p:nvSpPr>
            <p:spPr>
              <a:xfrm rot="16200000">
                <a:off x="2583159" y="508479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24EEA481-41E3-44B4-8482-7B0B5DFE13E5}"/>
                  </a:ext>
                </a:extLst>
              </p:cNvPr>
              <p:cNvSpPr/>
              <p:nvPr/>
            </p:nvSpPr>
            <p:spPr>
              <a:xfrm rot="16200000">
                <a:off x="2883451" y="568654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8434B483-A9D7-4C14-A356-B06D65E540C1}"/>
                  </a:ext>
                </a:extLst>
              </p:cNvPr>
              <p:cNvSpPr/>
              <p:nvPr/>
            </p:nvSpPr>
            <p:spPr>
              <a:xfrm rot="16200000">
                <a:off x="2883451" y="5386249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38C3B01-0DC3-49BD-AFE3-9D7B7BD0AB8F}"/>
                  </a:ext>
                </a:extLst>
              </p:cNvPr>
              <p:cNvSpPr/>
              <p:nvPr/>
            </p:nvSpPr>
            <p:spPr>
              <a:xfrm rot="16200000">
                <a:off x="2883450" y="508479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B468CE6-3737-4E1D-B2EA-1A3370B5E7F0}"/>
                  </a:ext>
                </a:extLst>
              </p:cNvPr>
              <p:cNvSpPr/>
              <p:nvPr/>
            </p:nvSpPr>
            <p:spPr>
              <a:xfrm rot="16200000">
                <a:off x="2282867" y="4784502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0C712D7-06A1-44ED-9691-A4A38E438FAC}"/>
                  </a:ext>
                </a:extLst>
              </p:cNvPr>
              <p:cNvSpPr/>
              <p:nvPr/>
            </p:nvSpPr>
            <p:spPr>
              <a:xfrm rot="16200000">
                <a:off x="2282867" y="448421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4D2E2A5-2A0B-4391-8D0E-E0669CF36947}"/>
                  </a:ext>
                </a:extLst>
              </p:cNvPr>
              <p:cNvSpPr/>
              <p:nvPr/>
            </p:nvSpPr>
            <p:spPr>
              <a:xfrm rot="16200000">
                <a:off x="2583159" y="4784502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15799506-8BCF-4C44-BC0C-931CB1385C69}"/>
                  </a:ext>
                </a:extLst>
              </p:cNvPr>
              <p:cNvSpPr/>
              <p:nvPr/>
            </p:nvSpPr>
            <p:spPr>
              <a:xfrm rot="16200000">
                <a:off x="2583159" y="448421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82E21D8-4D86-42AA-9611-ACC1C3690854}"/>
                  </a:ext>
                </a:extLst>
              </p:cNvPr>
              <p:cNvSpPr/>
              <p:nvPr/>
            </p:nvSpPr>
            <p:spPr>
              <a:xfrm rot="16200000">
                <a:off x="2883450" y="4784502"/>
                <a:ext cx="300292" cy="300292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AB1D6D9-2281-441A-A48B-77D8FC29EA6B}"/>
                  </a:ext>
                </a:extLst>
              </p:cNvPr>
              <p:cNvSpPr/>
              <p:nvPr/>
            </p:nvSpPr>
            <p:spPr>
              <a:xfrm rot="16200000">
                <a:off x="2883450" y="4484210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8BC5A2BB-F343-4560-89A0-04A6E6A0D485}"/>
                </a:ext>
              </a:extLst>
            </p:cNvPr>
            <p:cNvGrpSpPr/>
            <p:nvPr/>
          </p:nvGrpSpPr>
          <p:grpSpPr>
            <a:xfrm>
              <a:off x="3924265" y="4354140"/>
              <a:ext cx="300292" cy="1803505"/>
              <a:chOff x="5444013" y="1668005"/>
              <a:chExt cx="300292" cy="1803505"/>
            </a:xfrm>
            <a:solidFill>
              <a:srgbClr val="00B050"/>
            </a:solidFill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4133330-68BB-4436-9BB0-654CEA226FDE}"/>
                  </a:ext>
                </a:extLst>
              </p:cNvPr>
              <p:cNvSpPr/>
              <p:nvPr/>
            </p:nvSpPr>
            <p:spPr>
              <a:xfrm>
                <a:off x="5444013" y="1668005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FE3D0AB-6235-47C2-BE5C-7818E2A6CCE5}"/>
                  </a:ext>
                </a:extLst>
              </p:cNvPr>
              <p:cNvSpPr/>
              <p:nvPr/>
            </p:nvSpPr>
            <p:spPr>
              <a:xfrm>
                <a:off x="5444013" y="1968297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075212A5-30A5-442A-A359-AA9B1E3D619E}"/>
                  </a:ext>
                </a:extLst>
              </p:cNvPr>
              <p:cNvSpPr/>
              <p:nvPr/>
            </p:nvSpPr>
            <p:spPr>
              <a:xfrm>
                <a:off x="5444013" y="2268588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1A39E88-A986-43DE-8E46-82346DAA0E88}"/>
                  </a:ext>
                </a:extLst>
              </p:cNvPr>
              <p:cNvSpPr/>
              <p:nvPr/>
            </p:nvSpPr>
            <p:spPr>
              <a:xfrm>
                <a:off x="5444013" y="2570635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054FAAA-2A4D-431C-AA88-FA209C646296}"/>
                  </a:ext>
                </a:extLst>
              </p:cNvPr>
              <p:cNvSpPr/>
              <p:nvPr/>
            </p:nvSpPr>
            <p:spPr>
              <a:xfrm>
                <a:off x="5444013" y="2870926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78B4486-369B-466E-8648-27F0D531161B}"/>
                  </a:ext>
                </a:extLst>
              </p:cNvPr>
              <p:cNvSpPr/>
              <p:nvPr/>
            </p:nvSpPr>
            <p:spPr>
              <a:xfrm>
                <a:off x="5444013" y="3171218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FBC57F12-3E51-44B4-88EF-4FF34279C9C0}"/>
                </a:ext>
              </a:extLst>
            </p:cNvPr>
            <p:cNvGrpSpPr/>
            <p:nvPr/>
          </p:nvGrpSpPr>
          <p:grpSpPr>
            <a:xfrm>
              <a:off x="5098590" y="4482160"/>
              <a:ext cx="300292" cy="1503213"/>
              <a:chOff x="3206425" y="1795146"/>
              <a:chExt cx="300292" cy="1503213"/>
            </a:xfrm>
            <a:solidFill>
              <a:srgbClr val="E6E6E6"/>
            </a:solidFill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0D51B59-2B5D-491B-9C2A-04D0234D1704}"/>
                  </a:ext>
                </a:extLst>
              </p:cNvPr>
              <p:cNvSpPr/>
              <p:nvPr/>
            </p:nvSpPr>
            <p:spPr>
              <a:xfrm>
                <a:off x="3206425" y="1795146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313F4BB7-1258-4EA1-9A05-4D8484B86BFB}"/>
                  </a:ext>
                </a:extLst>
              </p:cNvPr>
              <p:cNvSpPr/>
              <p:nvPr/>
            </p:nvSpPr>
            <p:spPr>
              <a:xfrm>
                <a:off x="3206425" y="2095437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3A0C73A-D3C8-454B-86CF-CEA0AA9FCE21}"/>
                  </a:ext>
                </a:extLst>
              </p:cNvPr>
              <p:cNvSpPr/>
              <p:nvPr/>
            </p:nvSpPr>
            <p:spPr>
              <a:xfrm>
                <a:off x="3206425" y="2397484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6A7165B-4DF1-49A6-921A-FA96B57F9038}"/>
                  </a:ext>
                </a:extLst>
              </p:cNvPr>
              <p:cNvSpPr/>
              <p:nvPr/>
            </p:nvSpPr>
            <p:spPr>
              <a:xfrm>
                <a:off x="3206425" y="2697775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C2BAB19-A160-43ED-98B4-D810CECFADB5}"/>
                  </a:ext>
                </a:extLst>
              </p:cNvPr>
              <p:cNvSpPr/>
              <p:nvPr/>
            </p:nvSpPr>
            <p:spPr>
              <a:xfrm>
                <a:off x="3206425" y="2998067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F8175AC-B12C-406B-8A5E-4CFF99917BFA}"/>
                </a:ext>
              </a:extLst>
            </p:cNvPr>
            <p:cNvSpPr txBox="1"/>
            <p:nvPr/>
          </p:nvSpPr>
          <p:spPr>
            <a:xfrm>
              <a:off x="4499157" y="502506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=</a:t>
              </a:r>
              <a:endParaRPr lang="zh-CN" altLang="en-US" sz="24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CA693684-0966-4F93-A5DB-118C47DF502F}"/>
                </a:ext>
              </a:extLst>
            </p:cNvPr>
            <p:cNvSpPr txBox="1"/>
            <p:nvPr/>
          </p:nvSpPr>
          <p:spPr>
            <a:xfrm>
              <a:off x="3307374" y="5003811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×</a:t>
              </a:r>
              <a:endParaRPr lang="zh-CN" altLang="en-US" sz="2400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B20CD13-2B8A-4BAB-AEB4-FD2F6FD56583}"/>
              </a:ext>
            </a:extLst>
          </p:cNvPr>
          <p:cNvGrpSpPr/>
          <p:nvPr/>
        </p:nvGrpSpPr>
        <p:grpSpPr>
          <a:xfrm>
            <a:off x="7793750" y="1310564"/>
            <a:ext cx="3831931" cy="840778"/>
            <a:chOff x="6790663" y="1157788"/>
            <a:chExt cx="3831931" cy="840778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8F03576-3B3F-4C28-AD8E-B2152BE1B097}"/>
                </a:ext>
              </a:extLst>
            </p:cNvPr>
            <p:cNvGrpSpPr/>
            <p:nvPr/>
          </p:nvGrpSpPr>
          <p:grpSpPr>
            <a:xfrm>
              <a:off x="6790663" y="1157788"/>
              <a:ext cx="1250120" cy="369332"/>
              <a:chOff x="9112940" y="1214809"/>
              <a:chExt cx="1250120" cy="369332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FEA31110-BD5A-4287-A8A1-D1F095991835}"/>
                  </a:ext>
                </a:extLst>
              </p:cNvPr>
              <p:cNvSpPr/>
              <p:nvPr/>
            </p:nvSpPr>
            <p:spPr>
              <a:xfrm>
                <a:off x="9112940" y="1230575"/>
                <a:ext cx="337801" cy="337801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4219D7E3-84BB-4CF2-8A77-5E3A759B5496}"/>
                  </a:ext>
                </a:extLst>
              </p:cNvPr>
              <p:cNvSpPr txBox="1"/>
              <p:nvPr/>
            </p:nvSpPr>
            <p:spPr>
              <a:xfrm>
                <a:off x="9485897" y="121480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激活值</a:t>
                </a: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5EFF3256-B5D2-4F2B-ADF5-B4E71B2FF69E}"/>
                </a:ext>
              </a:extLst>
            </p:cNvPr>
            <p:cNvGrpSpPr/>
            <p:nvPr/>
          </p:nvGrpSpPr>
          <p:grpSpPr>
            <a:xfrm>
              <a:off x="6790663" y="1629233"/>
              <a:ext cx="1942617" cy="369332"/>
              <a:chOff x="9112940" y="1684417"/>
              <a:chExt cx="1942617" cy="369332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3CB4E4B7-E2E2-47AE-BF50-C719F7CA595E}"/>
                  </a:ext>
                </a:extLst>
              </p:cNvPr>
              <p:cNvSpPr/>
              <p:nvPr/>
            </p:nvSpPr>
            <p:spPr>
              <a:xfrm>
                <a:off x="9112940" y="1700183"/>
                <a:ext cx="337801" cy="337801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C240CDD1-5953-4190-838F-E3202F384F0A}"/>
                  </a:ext>
                </a:extLst>
              </p:cNvPr>
              <p:cNvSpPr txBox="1"/>
              <p:nvPr/>
            </p:nvSpPr>
            <p:spPr>
              <a:xfrm>
                <a:off x="9485897" y="168441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激活值的梯度</a:t>
                </a: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86A2EFC-B7D8-439F-AC92-3551BB1020AE}"/>
                </a:ext>
              </a:extLst>
            </p:cNvPr>
            <p:cNvGrpSpPr/>
            <p:nvPr/>
          </p:nvGrpSpPr>
          <p:grpSpPr>
            <a:xfrm>
              <a:off x="8910809" y="1157788"/>
              <a:ext cx="1019288" cy="369332"/>
              <a:chOff x="9112940" y="2156647"/>
              <a:chExt cx="1019288" cy="369332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CDF16A6-098B-4FC5-9AE9-4EB4A1C64A11}"/>
                  </a:ext>
                </a:extLst>
              </p:cNvPr>
              <p:cNvSpPr/>
              <p:nvPr/>
            </p:nvSpPr>
            <p:spPr>
              <a:xfrm>
                <a:off x="9112940" y="2172413"/>
                <a:ext cx="337801" cy="337801"/>
              </a:xfrm>
              <a:prstGeom prst="rect">
                <a:avLst/>
              </a:prstGeom>
              <a:solidFill>
                <a:srgbClr val="37DE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BE44FA5-BB18-4B3D-909E-378C85052CF0}"/>
                  </a:ext>
                </a:extLst>
              </p:cNvPr>
              <p:cNvSpPr txBox="1"/>
              <p:nvPr/>
            </p:nvSpPr>
            <p:spPr>
              <a:xfrm>
                <a:off x="9485897" y="215664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权重</a:t>
                </a:r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C619E1DC-B907-49D1-B40F-6806A85AC2AB}"/>
                </a:ext>
              </a:extLst>
            </p:cNvPr>
            <p:cNvGrpSpPr/>
            <p:nvPr/>
          </p:nvGrpSpPr>
          <p:grpSpPr>
            <a:xfrm>
              <a:off x="8910809" y="1629234"/>
              <a:ext cx="1711785" cy="369332"/>
              <a:chOff x="9112940" y="2629145"/>
              <a:chExt cx="1711785" cy="369332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00E6ED1-2430-4771-B907-F83AAABCC4F5}"/>
                  </a:ext>
                </a:extLst>
              </p:cNvPr>
              <p:cNvSpPr/>
              <p:nvPr/>
            </p:nvSpPr>
            <p:spPr>
              <a:xfrm>
                <a:off x="9112940" y="2644911"/>
                <a:ext cx="337801" cy="3378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DFACFE0-4AA5-4968-A763-95A7AD638919}"/>
                  </a:ext>
                </a:extLst>
              </p:cNvPr>
              <p:cNvSpPr txBox="1"/>
              <p:nvPr/>
            </p:nvSpPr>
            <p:spPr>
              <a:xfrm>
                <a:off x="9485897" y="262914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权重的梯度</a:t>
                </a:r>
              </a:p>
            </p:txBody>
          </p:sp>
        </p:grp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A33B1B9A-2136-44AB-9BEA-9E6D19410203}"/>
              </a:ext>
            </a:extLst>
          </p:cNvPr>
          <p:cNvGrpSpPr/>
          <p:nvPr/>
        </p:nvGrpSpPr>
        <p:grpSpPr>
          <a:xfrm>
            <a:off x="6425276" y="3021072"/>
            <a:ext cx="4569341" cy="1803506"/>
            <a:chOff x="6425276" y="2799712"/>
            <a:chExt cx="4569341" cy="1803506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89AE8A36-231C-4C74-B880-9502C5BB8A89}"/>
                </a:ext>
              </a:extLst>
            </p:cNvPr>
            <p:cNvGrpSpPr/>
            <p:nvPr/>
          </p:nvGrpSpPr>
          <p:grpSpPr>
            <a:xfrm rot="16200000">
              <a:off x="7026737" y="2917207"/>
              <a:ext cx="300292" cy="1503213"/>
              <a:chOff x="3206425" y="1795146"/>
              <a:chExt cx="300292" cy="1503213"/>
            </a:xfrm>
            <a:solidFill>
              <a:srgbClr val="E6E6E6"/>
            </a:solidFill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3B929D1-9DCE-49AF-8E7B-5025794D56C0}"/>
                  </a:ext>
                </a:extLst>
              </p:cNvPr>
              <p:cNvSpPr/>
              <p:nvPr/>
            </p:nvSpPr>
            <p:spPr>
              <a:xfrm>
                <a:off x="3206425" y="1795146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51CCCBB-CB8F-4D61-8E92-1C150604FE1B}"/>
                  </a:ext>
                </a:extLst>
              </p:cNvPr>
              <p:cNvSpPr/>
              <p:nvPr/>
            </p:nvSpPr>
            <p:spPr>
              <a:xfrm>
                <a:off x="3206425" y="2095437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F953715C-90E0-45C0-9405-E90DDFE8EEAF}"/>
                  </a:ext>
                </a:extLst>
              </p:cNvPr>
              <p:cNvSpPr/>
              <p:nvPr/>
            </p:nvSpPr>
            <p:spPr>
              <a:xfrm>
                <a:off x="3206425" y="2397484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A7973A47-89AE-4A4C-803E-02F35507A737}"/>
                  </a:ext>
                </a:extLst>
              </p:cNvPr>
              <p:cNvSpPr/>
              <p:nvPr/>
            </p:nvSpPr>
            <p:spPr>
              <a:xfrm>
                <a:off x="3206425" y="2697775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AFBA085-17DC-431C-9820-C95C37311AE9}"/>
                  </a:ext>
                </a:extLst>
              </p:cNvPr>
              <p:cNvSpPr/>
              <p:nvPr/>
            </p:nvSpPr>
            <p:spPr>
              <a:xfrm>
                <a:off x="3206425" y="2998067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D4965ABE-5685-4815-94E7-963133F37906}"/>
                </a:ext>
              </a:extLst>
            </p:cNvPr>
            <p:cNvGrpSpPr/>
            <p:nvPr/>
          </p:nvGrpSpPr>
          <p:grpSpPr>
            <a:xfrm>
              <a:off x="8531684" y="2799712"/>
              <a:ext cx="300292" cy="1803505"/>
              <a:chOff x="5444013" y="1668005"/>
              <a:chExt cx="300292" cy="1803505"/>
            </a:xfrm>
            <a:solidFill>
              <a:srgbClr val="E6E6E6"/>
            </a:solidFill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813666B-1B2C-4212-9389-43BB9F536AD4}"/>
                  </a:ext>
                </a:extLst>
              </p:cNvPr>
              <p:cNvSpPr/>
              <p:nvPr/>
            </p:nvSpPr>
            <p:spPr>
              <a:xfrm>
                <a:off x="5444013" y="1668005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AF22F61-D7C8-4D15-9EA2-33BDABF712A7}"/>
                  </a:ext>
                </a:extLst>
              </p:cNvPr>
              <p:cNvSpPr/>
              <p:nvPr/>
            </p:nvSpPr>
            <p:spPr>
              <a:xfrm>
                <a:off x="5444013" y="1968297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5A1E2146-1654-480F-A68D-5A2A1338A2D7}"/>
                  </a:ext>
                </a:extLst>
              </p:cNvPr>
              <p:cNvSpPr/>
              <p:nvPr/>
            </p:nvSpPr>
            <p:spPr>
              <a:xfrm>
                <a:off x="5444013" y="2268588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48A0EF7-1172-4E36-8043-A7794D98BB5B}"/>
                  </a:ext>
                </a:extLst>
              </p:cNvPr>
              <p:cNvSpPr/>
              <p:nvPr/>
            </p:nvSpPr>
            <p:spPr>
              <a:xfrm>
                <a:off x="5444013" y="2570635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22D5003B-3F4F-486D-AE71-26E3AB662E92}"/>
                  </a:ext>
                </a:extLst>
              </p:cNvPr>
              <p:cNvSpPr/>
              <p:nvPr/>
            </p:nvSpPr>
            <p:spPr>
              <a:xfrm>
                <a:off x="5444013" y="2870926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ED3BDFCC-29A3-41EB-829C-8896CFBA4E48}"/>
                  </a:ext>
                </a:extLst>
              </p:cNvPr>
              <p:cNvSpPr/>
              <p:nvPr/>
            </p:nvSpPr>
            <p:spPr>
              <a:xfrm>
                <a:off x="5444013" y="3171218"/>
                <a:ext cx="300292" cy="30029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E439F183-075E-4758-8787-398E4FCC5C00}"/>
                </a:ext>
              </a:extLst>
            </p:cNvPr>
            <p:cNvGrpSpPr/>
            <p:nvPr/>
          </p:nvGrpSpPr>
          <p:grpSpPr>
            <a:xfrm>
              <a:off x="9491993" y="2799713"/>
              <a:ext cx="1502624" cy="1803505"/>
              <a:chOff x="9491993" y="2799713"/>
              <a:chExt cx="1502624" cy="1803505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81A20B09-07B3-48EF-B0F3-93BB090150D8}"/>
                  </a:ext>
                </a:extLst>
              </p:cNvPr>
              <p:cNvSpPr/>
              <p:nvPr/>
            </p:nvSpPr>
            <p:spPr>
              <a:xfrm>
                <a:off x="9491993" y="27997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A23303F7-CF6D-44AC-A253-39FECC450D1B}"/>
                  </a:ext>
                </a:extLst>
              </p:cNvPr>
              <p:cNvSpPr/>
              <p:nvPr/>
            </p:nvSpPr>
            <p:spPr>
              <a:xfrm>
                <a:off x="9792285" y="27997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4D00332-731F-4954-B2A3-435CA21A71BB}"/>
                  </a:ext>
                </a:extLst>
              </p:cNvPr>
              <p:cNvSpPr/>
              <p:nvPr/>
            </p:nvSpPr>
            <p:spPr>
              <a:xfrm>
                <a:off x="10093741" y="27997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F1D60036-D79A-4357-ADB7-31EE1CF8E13E}"/>
                  </a:ext>
                </a:extLst>
              </p:cNvPr>
              <p:cNvSpPr/>
              <p:nvPr/>
            </p:nvSpPr>
            <p:spPr>
              <a:xfrm>
                <a:off x="9491993" y="310000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170E35C3-5A15-491F-8F27-A2F68C17788D}"/>
                  </a:ext>
                </a:extLst>
              </p:cNvPr>
              <p:cNvSpPr/>
              <p:nvPr/>
            </p:nvSpPr>
            <p:spPr>
              <a:xfrm>
                <a:off x="9792285" y="3100005"/>
                <a:ext cx="300292" cy="300292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8FF566D-E984-48BF-87ED-B0201747426D}"/>
                  </a:ext>
                </a:extLst>
              </p:cNvPr>
              <p:cNvSpPr/>
              <p:nvPr/>
            </p:nvSpPr>
            <p:spPr>
              <a:xfrm>
                <a:off x="10093741" y="310000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13893312-8ACE-4D31-B171-0E34B1C42F10}"/>
                  </a:ext>
                </a:extLst>
              </p:cNvPr>
              <p:cNvSpPr/>
              <p:nvPr/>
            </p:nvSpPr>
            <p:spPr>
              <a:xfrm>
                <a:off x="9491993" y="340029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CA8939B6-0332-4D63-9FC2-9FB3747A48C7}"/>
                  </a:ext>
                </a:extLst>
              </p:cNvPr>
              <p:cNvSpPr/>
              <p:nvPr/>
            </p:nvSpPr>
            <p:spPr>
              <a:xfrm>
                <a:off x="9792285" y="340029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C2BEFD45-669D-4B21-9326-E4F490DF5079}"/>
                  </a:ext>
                </a:extLst>
              </p:cNvPr>
              <p:cNvSpPr/>
              <p:nvPr/>
            </p:nvSpPr>
            <p:spPr>
              <a:xfrm>
                <a:off x="10093741" y="340029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FE8E54FF-0F13-42E9-98CD-0401CC83AF35}"/>
                  </a:ext>
                </a:extLst>
              </p:cNvPr>
              <p:cNvSpPr/>
              <p:nvPr/>
            </p:nvSpPr>
            <p:spPr>
              <a:xfrm>
                <a:off x="10394033" y="27997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B33923E-2FB7-4B99-BA1C-ACDD62D25D24}"/>
                  </a:ext>
                </a:extLst>
              </p:cNvPr>
              <p:cNvSpPr/>
              <p:nvPr/>
            </p:nvSpPr>
            <p:spPr>
              <a:xfrm>
                <a:off x="10694325" y="279971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C4A0EC40-3A98-4E72-BFD4-692EA61C4D69}"/>
                  </a:ext>
                </a:extLst>
              </p:cNvPr>
              <p:cNvSpPr/>
              <p:nvPr/>
            </p:nvSpPr>
            <p:spPr>
              <a:xfrm>
                <a:off x="10394033" y="310000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71701A89-2022-49E1-8B8C-EB06631E2876}"/>
                  </a:ext>
                </a:extLst>
              </p:cNvPr>
              <p:cNvSpPr/>
              <p:nvPr/>
            </p:nvSpPr>
            <p:spPr>
              <a:xfrm>
                <a:off x="10694325" y="310000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08395FF2-76B3-444C-AA1E-EE140E76EE25}"/>
                  </a:ext>
                </a:extLst>
              </p:cNvPr>
              <p:cNvSpPr/>
              <p:nvPr/>
            </p:nvSpPr>
            <p:spPr>
              <a:xfrm>
                <a:off x="10394033" y="340029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BBBE8FF5-72B5-4EA9-9984-151110A58EE0}"/>
                  </a:ext>
                </a:extLst>
              </p:cNvPr>
              <p:cNvSpPr/>
              <p:nvPr/>
            </p:nvSpPr>
            <p:spPr>
              <a:xfrm>
                <a:off x="10694325" y="340029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52656A0-EEF0-4C05-A908-E45499414209}"/>
                  </a:ext>
                </a:extLst>
              </p:cNvPr>
              <p:cNvSpPr/>
              <p:nvPr/>
            </p:nvSpPr>
            <p:spPr>
              <a:xfrm>
                <a:off x="9491993" y="370234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D6AB8997-DB01-41CB-92EC-EDEAAE6F3BF3}"/>
                  </a:ext>
                </a:extLst>
              </p:cNvPr>
              <p:cNvSpPr/>
              <p:nvPr/>
            </p:nvSpPr>
            <p:spPr>
              <a:xfrm>
                <a:off x="9792285" y="370234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A7276E7A-E57E-449E-A999-331B2A9EB43B}"/>
                  </a:ext>
                </a:extLst>
              </p:cNvPr>
              <p:cNvSpPr/>
              <p:nvPr/>
            </p:nvSpPr>
            <p:spPr>
              <a:xfrm>
                <a:off x="10093741" y="37023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1630E4E-1049-48FF-BDA6-56C2262D4282}"/>
                  </a:ext>
                </a:extLst>
              </p:cNvPr>
              <p:cNvSpPr/>
              <p:nvPr/>
            </p:nvSpPr>
            <p:spPr>
              <a:xfrm>
                <a:off x="9491993" y="400263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54C2F80-655B-40CF-91B2-3C10267B2710}"/>
                  </a:ext>
                </a:extLst>
              </p:cNvPr>
              <p:cNvSpPr/>
              <p:nvPr/>
            </p:nvSpPr>
            <p:spPr>
              <a:xfrm>
                <a:off x="9792285" y="400263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89F0A6A2-2E68-451C-93B0-36C8A05C9303}"/>
                  </a:ext>
                </a:extLst>
              </p:cNvPr>
              <p:cNvSpPr/>
              <p:nvPr/>
            </p:nvSpPr>
            <p:spPr>
              <a:xfrm>
                <a:off x="10093741" y="400263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A6B46DBC-EECA-4AE5-8F85-68D7B1E1717D}"/>
                  </a:ext>
                </a:extLst>
              </p:cNvPr>
              <p:cNvSpPr/>
              <p:nvPr/>
            </p:nvSpPr>
            <p:spPr>
              <a:xfrm>
                <a:off x="9491994" y="430292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86E7A34F-4FAA-4805-AB9D-4836D49908DE}"/>
                  </a:ext>
                </a:extLst>
              </p:cNvPr>
              <p:cNvSpPr/>
              <p:nvPr/>
            </p:nvSpPr>
            <p:spPr>
              <a:xfrm>
                <a:off x="9792286" y="4302926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5EC8318-17CD-41B1-A073-942EC795D244}"/>
                  </a:ext>
                </a:extLst>
              </p:cNvPr>
              <p:cNvSpPr/>
              <p:nvPr/>
            </p:nvSpPr>
            <p:spPr>
              <a:xfrm>
                <a:off x="10093742" y="430292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1B14A39-C402-4766-9DD8-638224881145}"/>
                  </a:ext>
                </a:extLst>
              </p:cNvPr>
              <p:cNvSpPr/>
              <p:nvPr/>
            </p:nvSpPr>
            <p:spPr>
              <a:xfrm>
                <a:off x="10394033" y="37023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D0D5E988-F727-443D-94CD-A9E219E0A115}"/>
                  </a:ext>
                </a:extLst>
              </p:cNvPr>
              <p:cNvSpPr/>
              <p:nvPr/>
            </p:nvSpPr>
            <p:spPr>
              <a:xfrm>
                <a:off x="10694325" y="370234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F21F9E0E-89EC-4C45-BB08-35F42838BE23}"/>
                  </a:ext>
                </a:extLst>
              </p:cNvPr>
              <p:cNvSpPr/>
              <p:nvPr/>
            </p:nvSpPr>
            <p:spPr>
              <a:xfrm>
                <a:off x="10394033" y="400263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6CA1DB30-84AD-42B3-AB97-E720B017AE2F}"/>
                  </a:ext>
                </a:extLst>
              </p:cNvPr>
              <p:cNvSpPr/>
              <p:nvPr/>
            </p:nvSpPr>
            <p:spPr>
              <a:xfrm>
                <a:off x="10694325" y="400263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9AF2068E-AB3D-43B3-B338-AC1CC15F09DF}"/>
                  </a:ext>
                </a:extLst>
              </p:cNvPr>
              <p:cNvSpPr/>
              <p:nvPr/>
            </p:nvSpPr>
            <p:spPr>
              <a:xfrm>
                <a:off x="10394033" y="430292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45FBDA6A-7ACD-4C15-A910-BF240563FB71}"/>
                  </a:ext>
                </a:extLst>
              </p:cNvPr>
              <p:cNvSpPr/>
              <p:nvPr/>
            </p:nvSpPr>
            <p:spPr>
              <a:xfrm>
                <a:off x="10694325" y="4302925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A95C6379-5F49-4442-B259-54E1CC4D58A8}"/>
                </a:ext>
              </a:extLst>
            </p:cNvPr>
            <p:cNvSpPr txBox="1"/>
            <p:nvPr/>
          </p:nvSpPr>
          <p:spPr>
            <a:xfrm>
              <a:off x="8007659" y="3434147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×</a:t>
              </a:r>
              <a:endParaRPr lang="zh-CN" altLang="en-US" sz="2400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5F561CC-58AF-4E93-8A3A-08965413C634}"/>
                </a:ext>
              </a:extLst>
            </p:cNvPr>
            <p:cNvSpPr txBox="1"/>
            <p:nvPr/>
          </p:nvSpPr>
          <p:spPr>
            <a:xfrm>
              <a:off x="8941049" y="345181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=</a:t>
              </a:r>
              <a:endParaRPr lang="zh-CN" altLang="en-US" sz="2400" dirty="0"/>
            </a:p>
          </p:txBody>
        </p:sp>
      </p:grp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CB0ACC5-15E9-49EB-9329-1323BB02C43A}"/>
              </a:ext>
            </a:extLst>
          </p:cNvPr>
          <p:cNvSpPr txBox="1"/>
          <p:nvPr/>
        </p:nvSpPr>
        <p:spPr>
          <a:xfrm>
            <a:off x="2731850" y="34871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前向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3B4275C-83D1-4369-A256-720AC4736B5E}"/>
              </a:ext>
            </a:extLst>
          </p:cNvPr>
          <p:cNvSpPr txBox="1"/>
          <p:nvPr/>
        </p:nvSpPr>
        <p:spPr>
          <a:xfrm>
            <a:off x="2713416" y="63436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反向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A28F13F-FAAF-4D5A-95BA-0D2F66AA2E45}"/>
              </a:ext>
            </a:extLst>
          </p:cNvPr>
          <p:cNvSpPr txBox="1"/>
          <p:nvPr/>
        </p:nvSpPr>
        <p:spPr>
          <a:xfrm>
            <a:off x="8397050" y="51440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</a:t>
            </a:r>
            <a:r>
              <a:rPr lang="zh-CN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28813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8CFA2-7904-4279-A7DD-23C3391B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B325FE-8E0E-48CE-920E-D8A2D7FE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 </a:t>
            </a:r>
            <a:r>
              <a:rPr lang="en-US" altLang="zh-CN" dirty="0"/>
              <a:t>| </a:t>
            </a:r>
            <a:r>
              <a:rPr lang="zh-CN" altLang="en-US" dirty="0"/>
              <a:t>具体功能需求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1AF6A-CBDA-440D-822A-4FB02D68A2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5254625" cy="5006975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6BB8D35-796F-437A-AB09-307B910D5AD0}"/>
              </a:ext>
            </a:extLst>
          </p:cNvPr>
          <p:cNvSpPr txBox="1">
            <a:spLocks/>
          </p:cNvSpPr>
          <p:nvPr/>
        </p:nvSpPr>
        <p:spPr>
          <a:xfrm>
            <a:off x="6346825" y="1130299"/>
            <a:ext cx="5254625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ReLU</a:t>
            </a:r>
            <a:endParaRPr lang="zh-CN" altLang="en-US" dirty="0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D0F3BB49-A17C-4C2A-B285-34780913CC5B}"/>
              </a:ext>
            </a:extLst>
          </p:cNvPr>
          <p:cNvGrpSpPr/>
          <p:nvPr/>
        </p:nvGrpSpPr>
        <p:grpSpPr>
          <a:xfrm>
            <a:off x="1102053" y="1646754"/>
            <a:ext cx="3764308" cy="1803506"/>
            <a:chOff x="1102053" y="1646754"/>
            <a:chExt cx="3764308" cy="180350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B2D8BC0-3A42-4B8E-8F4F-B5BC9C883738}"/>
                </a:ext>
              </a:extLst>
            </p:cNvPr>
            <p:cNvGrpSpPr/>
            <p:nvPr/>
          </p:nvGrpSpPr>
          <p:grpSpPr>
            <a:xfrm>
              <a:off x="1102053" y="1646754"/>
              <a:ext cx="1804080" cy="1803506"/>
              <a:chOff x="1284288" y="2156600"/>
              <a:chExt cx="2460624" cy="245984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62ACD2E-370A-46A2-844B-9AB994636B32}"/>
                  </a:ext>
                </a:extLst>
              </p:cNvPr>
              <p:cNvSpPr/>
              <p:nvPr/>
            </p:nvSpPr>
            <p:spPr>
              <a:xfrm>
                <a:off x="1284288" y="2156602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AABECB8-24F7-439D-B6C0-7DC480D352EB}"/>
                  </a:ext>
                </a:extLst>
              </p:cNvPr>
              <p:cNvSpPr/>
              <p:nvPr/>
            </p:nvSpPr>
            <p:spPr>
              <a:xfrm>
                <a:off x="1693863" y="2156602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337A1FE-0067-4124-89A1-A291F2D6C366}"/>
                  </a:ext>
                </a:extLst>
              </p:cNvPr>
              <p:cNvSpPr/>
              <p:nvPr/>
            </p:nvSpPr>
            <p:spPr>
              <a:xfrm>
                <a:off x="210502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2BE25AE-36D2-4595-BC08-DD389C2DEE1B}"/>
                  </a:ext>
                </a:extLst>
              </p:cNvPr>
              <p:cNvSpPr/>
              <p:nvPr/>
            </p:nvSpPr>
            <p:spPr>
              <a:xfrm>
                <a:off x="1284288" y="2566176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ADA3546-53B9-4CC5-A0C8-61D963BDF4A6}"/>
                  </a:ext>
                </a:extLst>
              </p:cNvPr>
              <p:cNvSpPr/>
              <p:nvPr/>
            </p:nvSpPr>
            <p:spPr>
              <a:xfrm>
                <a:off x="1693863" y="2566176"/>
                <a:ext cx="409575" cy="409575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FB67AA6-8547-4B05-95D2-FB9519A9A530}"/>
                  </a:ext>
                </a:extLst>
              </p:cNvPr>
              <p:cNvSpPr/>
              <p:nvPr/>
            </p:nvSpPr>
            <p:spPr>
              <a:xfrm>
                <a:off x="210502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67B30D5-42AF-46AE-95AC-7CA74687869B}"/>
                  </a:ext>
                </a:extLst>
              </p:cNvPr>
              <p:cNvSpPr/>
              <p:nvPr/>
            </p:nvSpPr>
            <p:spPr>
              <a:xfrm>
                <a:off x="1284288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77BCD95-BB74-493C-9093-5D14B14CF409}"/>
                  </a:ext>
                </a:extLst>
              </p:cNvPr>
              <p:cNvSpPr/>
              <p:nvPr/>
            </p:nvSpPr>
            <p:spPr>
              <a:xfrm>
                <a:off x="1693863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7D2553E-F951-4827-98AD-E4202FF6C56E}"/>
                  </a:ext>
                </a:extLst>
              </p:cNvPr>
              <p:cNvSpPr/>
              <p:nvPr/>
            </p:nvSpPr>
            <p:spPr>
              <a:xfrm>
                <a:off x="210502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8D5A8C8-0751-4763-93E6-F374FD92D649}"/>
                  </a:ext>
                </a:extLst>
              </p:cNvPr>
              <p:cNvSpPr/>
              <p:nvPr/>
            </p:nvSpPr>
            <p:spPr>
              <a:xfrm>
                <a:off x="2514600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8A5181C-25A1-4C35-85C1-1573593E1B1C}"/>
                  </a:ext>
                </a:extLst>
              </p:cNvPr>
              <p:cNvSpPr/>
              <p:nvPr/>
            </p:nvSpPr>
            <p:spPr>
              <a:xfrm>
                <a:off x="292417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A75D52F-274D-42EE-B948-705D27197351}"/>
                  </a:ext>
                </a:extLst>
              </p:cNvPr>
              <p:cNvSpPr/>
              <p:nvPr/>
            </p:nvSpPr>
            <p:spPr>
              <a:xfrm>
                <a:off x="3335337" y="215660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A11AB11-E74E-4A3E-8480-88A0088D6409}"/>
                  </a:ext>
                </a:extLst>
              </p:cNvPr>
              <p:cNvSpPr/>
              <p:nvPr/>
            </p:nvSpPr>
            <p:spPr>
              <a:xfrm>
                <a:off x="2514600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6F8CDE5-FE96-4557-B7C7-41939E599C9A}"/>
                  </a:ext>
                </a:extLst>
              </p:cNvPr>
              <p:cNvSpPr/>
              <p:nvPr/>
            </p:nvSpPr>
            <p:spPr>
              <a:xfrm>
                <a:off x="292417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5603216-A6B8-4CC0-AF26-F0362536E196}"/>
                  </a:ext>
                </a:extLst>
              </p:cNvPr>
              <p:cNvSpPr/>
              <p:nvPr/>
            </p:nvSpPr>
            <p:spPr>
              <a:xfrm>
                <a:off x="3335337" y="256617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FF9C7A9-B97E-4AD8-AF7D-37444F24DD97}"/>
                  </a:ext>
                </a:extLst>
              </p:cNvPr>
              <p:cNvSpPr/>
              <p:nvPr/>
            </p:nvSpPr>
            <p:spPr>
              <a:xfrm>
                <a:off x="2514600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B92434E-D0C7-4DED-83C2-593FB8865713}"/>
                  </a:ext>
                </a:extLst>
              </p:cNvPr>
              <p:cNvSpPr/>
              <p:nvPr/>
            </p:nvSpPr>
            <p:spPr>
              <a:xfrm>
                <a:off x="292417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2CFA44-F085-4EFF-9A28-31DBDE4FFB9C}"/>
                  </a:ext>
                </a:extLst>
              </p:cNvPr>
              <p:cNvSpPr/>
              <p:nvPr/>
            </p:nvSpPr>
            <p:spPr>
              <a:xfrm>
                <a:off x="3335337" y="297574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B8E23470-C5EA-4ADF-A1BB-005422DC4B84}"/>
                  </a:ext>
                </a:extLst>
              </p:cNvPr>
              <p:cNvSpPr/>
              <p:nvPr/>
            </p:nvSpPr>
            <p:spPr>
              <a:xfrm>
                <a:off x="1284288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D9C453E-8CBA-4FCE-BBD4-697988A5E956}"/>
                  </a:ext>
                </a:extLst>
              </p:cNvPr>
              <p:cNvSpPr/>
              <p:nvPr/>
            </p:nvSpPr>
            <p:spPr>
              <a:xfrm>
                <a:off x="1693863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B87BA17-9628-4D93-B8F7-326F97279592}"/>
                  </a:ext>
                </a:extLst>
              </p:cNvPr>
              <p:cNvSpPr/>
              <p:nvPr/>
            </p:nvSpPr>
            <p:spPr>
              <a:xfrm>
                <a:off x="210502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BBC5C65-3BB3-4FF3-859D-468E2D4E0808}"/>
                  </a:ext>
                </a:extLst>
              </p:cNvPr>
              <p:cNvSpPr/>
              <p:nvPr/>
            </p:nvSpPr>
            <p:spPr>
              <a:xfrm>
                <a:off x="1284288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31E80A1-F687-4E85-9E7D-6401C9DB706A}"/>
                  </a:ext>
                </a:extLst>
              </p:cNvPr>
              <p:cNvSpPr/>
              <p:nvPr/>
            </p:nvSpPr>
            <p:spPr>
              <a:xfrm>
                <a:off x="1693863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CC2EB94-ACCD-4DA7-975E-3886AF034E80}"/>
                  </a:ext>
                </a:extLst>
              </p:cNvPr>
              <p:cNvSpPr/>
              <p:nvPr/>
            </p:nvSpPr>
            <p:spPr>
              <a:xfrm>
                <a:off x="210502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F022304-1FB4-4EED-86CA-3443BF028D02}"/>
                  </a:ext>
                </a:extLst>
              </p:cNvPr>
              <p:cNvSpPr/>
              <p:nvPr/>
            </p:nvSpPr>
            <p:spPr>
              <a:xfrm>
                <a:off x="1284288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45F1ADE-2B29-408E-A5FF-364F69384919}"/>
                  </a:ext>
                </a:extLst>
              </p:cNvPr>
              <p:cNvSpPr/>
              <p:nvPr/>
            </p:nvSpPr>
            <p:spPr>
              <a:xfrm>
                <a:off x="1693863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3AC4F49-D8CF-4119-B0F2-FC86444FD93F}"/>
                  </a:ext>
                </a:extLst>
              </p:cNvPr>
              <p:cNvSpPr/>
              <p:nvPr/>
            </p:nvSpPr>
            <p:spPr>
              <a:xfrm>
                <a:off x="210502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98284BC-5F59-43DA-815D-7D3454603ACC}"/>
                  </a:ext>
                </a:extLst>
              </p:cNvPr>
              <p:cNvSpPr/>
              <p:nvPr/>
            </p:nvSpPr>
            <p:spPr>
              <a:xfrm>
                <a:off x="2514600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43A170D-45AB-42F9-B28C-536730EDF0C9}"/>
                  </a:ext>
                </a:extLst>
              </p:cNvPr>
              <p:cNvSpPr/>
              <p:nvPr/>
            </p:nvSpPr>
            <p:spPr>
              <a:xfrm>
                <a:off x="292417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65B2601-FC6B-47DF-81E0-B32C4920662F}"/>
                  </a:ext>
                </a:extLst>
              </p:cNvPr>
              <p:cNvSpPr/>
              <p:nvPr/>
            </p:nvSpPr>
            <p:spPr>
              <a:xfrm>
                <a:off x="3335337" y="338771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508F7FF-5FA7-4B11-A03E-573C01AAC321}"/>
                  </a:ext>
                </a:extLst>
              </p:cNvPr>
              <p:cNvSpPr/>
              <p:nvPr/>
            </p:nvSpPr>
            <p:spPr>
              <a:xfrm>
                <a:off x="2514600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52A6D91-5A0E-4438-8397-E1D14AE06C15}"/>
                  </a:ext>
                </a:extLst>
              </p:cNvPr>
              <p:cNvSpPr/>
              <p:nvPr/>
            </p:nvSpPr>
            <p:spPr>
              <a:xfrm>
                <a:off x="292417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FB0FB43-385B-4944-A44C-E502FD893CCD}"/>
                  </a:ext>
                </a:extLst>
              </p:cNvPr>
              <p:cNvSpPr/>
              <p:nvPr/>
            </p:nvSpPr>
            <p:spPr>
              <a:xfrm>
                <a:off x="3335337" y="379729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86197DF2-A89A-4679-A407-4D8A23EA4A1A}"/>
                  </a:ext>
                </a:extLst>
              </p:cNvPr>
              <p:cNvSpPr/>
              <p:nvPr/>
            </p:nvSpPr>
            <p:spPr>
              <a:xfrm>
                <a:off x="2514600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3223203-0777-47AA-99D2-3C33C0CEC44A}"/>
                  </a:ext>
                </a:extLst>
              </p:cNvPr>
              <p:cNvSpPr/>
              <p:nvPr/>
            </p:nvSpPr>
            <p:spPr>
              <a:xfrm>
                <a:off x="292417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273D2B9A-658E-47AE-9DD0-389C9D9D6760}"/>
                  </a:ext>
                </a:extLst>
              </p:cNvPr>
              <p:cNvSpPr/>
              <p:nvPr/>
            </p:nvSpPr>
            <p:spPr>
              <a:xfrm>
                <a:off x="3335337" y="420686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20EA09C2-F139-47C2-8225-283431FDB910}"/>
                </a:ext>
              </a:extLst>
            </p:cNvPr>
            <p:cNvGrpSpPr/>
            <p:nvPr/>
          </p:nvGrpSpPr>
          <p:grpSpPr>
            <a:xfrm>
              <a:off x="3964321" y="2097191"/>
              <a:ext cx="902040" cy="900875"/>
              <a:chOff x="3964321" y="2097191"/>
              <a:chExt cx="902040" cy="900875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70AE3FD-D75C-4399-9357-16C6D9B5D5F6}"/>
                  </a:ext>
                </a:extLst>
              </p:cNvPr>
              <p:cNvSpPr/>
              <p:nvPr/>
            </p:nvSpPr>
            <p:spPr>
              <a:xfrm>
                <a:off x="3964321" y="2097191"/>
                <a:ext cx="300292" cy="30029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592C9D-F809-4D23-BCE7-C3C7A2D8DAA3}"/>
                  </a:ext>
                </a:extLst>
              </p:cNvPr>
              <p:cNvSpPr/>
              <p:nvPr/>
            </p:nvSpPr>
            <p:spPr>
              <a:xfrm>
                <a:off x="4264613" y="209719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EB3AA74-58E6-49A0-B334-370A07CAD697}"/>
                  </a:ext>
                </a:extLst>
              </p:cNvPr>
              <p:cNvSpPr/>
              <p:nvPr/>
            </p:nvSpPr>
            <p:spPr>
              <a:xfrm>
                <a:off x="4566069" y="209719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7C8E90C-FF28-4A37-910A-5DEDD2A4F34C}"/>
                  </a:ext>
                </a:extLst>
              </p:cNvPr>
              <p:cNvSpPr/>
              <p:nvPr/>
            </p:nvSpPr>
            <p:spPr>
              <a:xfrm>
                <a:off x="3964321" y="239748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D136D2E-FABA-410C-AA24-E9F01D8EAC8F}"/>
                  </a:ext>
                </a:extLst>
              </p:cNvPr>
              <p:cNvSpPr/>
              <p:nvPr/>
            </p:nvSpPr>
            <p:spPr>
              <a:xfrm>
                <a:off x="4264613" y="239748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B4A3A0-982F-4F2B-8630-EFF61D34E064}"/>
                  </a:ext>
                </a:extLst>
              </p:cNvPr>
              <p:cNvSpPr/>
              <p:nvPr/>
            </p:nvSpPr>
            <p:spPr>
              <a:xfrm>
                <a:off x="4566069" y="239748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D7618D8-42CD-46CF-8163-995CBAD6D1AC}"/>
                  </a:ext>
                </a:extLst>
              </p:cNvPr>
              <p:cNvSpPr/>
              <p:nvPr/>
            </p:nvSpPr>
            <p:spPr>
              <a:xfrm>
                <a:off x="3964321" y="269777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B0A305-6C45-4233-A284-3A6CDBB54ABF}"/>
                  </a:ext>
                </a:extLst>
              </p:cNvPr>
              <p:cNvSpPr/>
              <p:nvPr/>
            </p:nvSpPr>
            <p:spPr>
              <a:xfrm>
                <a:off x="4264613" y="269777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FAF08C4-507C-4842-95FC-C5C04CD17EDD}"/>
                  </a:ext>
                </a:extLst>
              </p:cNvPr>
              <p:cNvSpPr/>
              <p:nvPr/>
            </p:nvSpPr>
            <p:spPr>
              <a:xfrm>
                <a:off x="4566069" y="269777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5E16075F-2F02-4000-B32E-04744661E197}"/>
                </a:ext>
              </a:extLst>
            </p:cNvPr>
            <p:cNvSpPr/>
            <p:nvPr/>
          </p:nvSpPr>
          <p:spPr>
            <a:xfrm>
              <a:off x="3150514" y="2436681"/>
              <a:ext cx="579198" cy="2218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B2BD086-11A0-47EE-8A0C-566035D3AE38}"/>
              </a:ext>
            </a:extLst>
          </p:cNvPr>
          <p:cNvGrpSpPr/>
          <p:nvPr/>
        </p:nvGrpSpPr>
        <p:grpSpPr>
          <a:xfrm>
            <a:off x="1102053" y="4409821"/>
            <a:ext cx="3764308" cy="1803506"/>
            <a:chOff x="1102053" y="4409821"/>
            <a:chExt cx="3764308" cy="1803506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FC65978-0C06-4153-9260-47A5AD4BE899}"/>
                </a:ext>
              </a:extLst>
            </p:cNvPr>
            <p:cNvGrpSpPr/>
            <p:nvPr/>
          </p:nvGrpSpPr>
          <p:grpSpPr>
            <a:xfrm>
              <a:off x="1102053" y="4409821"/>
              <a:ext cx="1804080" cy="1803506"/>
              <a:chOff x="1284288" y="2156600"/>
              <a:chExt cx="2460624" cy="2459841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0D90B5A-EE24-442F-9873-4BC3678DFD28}"/>
                  </a:ext>
                </a:extLst>
              </p:cNvPr>
              <p:cNvSpPr/>
              <p:nvPr/>
            </p:nvSpPr>
            <p:spPr>
              <a:xfrm>
                <a:off x="1284288" y="2156602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33F7C49-9D65-4F17-B12C-D7C3BF70FF55}"/>
                  </a:ext>
                </a:extLst>
              </p:cNvPr>
              <p:cNvSpPr/>
              <p:nvPr/>
            </p:nvSpPr>
            <p:spPr>
              <a:xfrm>
                <a:off x="1693863" y="2156602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66C6EE4-72E6-459C-99FF-2B6042B3347F}"/>
                  </a:ext>
                </a:extLst>
              </p:cNvPr>
              <p:cNvSpPr/>
              <p:nvPr/>
            </p:nvSpPr>
            <p:spPr>
              <a:xfrm>
                <a:off x="210502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1C7F501-C24A-4CAD-8F92-2C4F08D50221}"/>
                  </a:ext>
                </a:extLst>
              </p:cNvPr>
              <p:cNvSpPr/>
              <p:nvPr/>
            </p:nvSpPr>
            <p:spPr>
              <a:xfrm>
                <a:off x="1284288" y="2566176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9BC3D20-1068-441A-B2FE-FC81C5657271}"/>
                  </a:ext>
                </a:extLst>
              </p:cNvPr>
              <p:cNvSpPr/>
              <p:nvPr/>
            </p:nvSpPr>
            <p:spPr>
              <a:xfrm>
                <a:off x="1693863" y="2566176"/>
                <a:ext cx="409575" cy="40957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44ADFFDA-65A3-460E-9109-DCFB082B61B0}"/>
                  </a:ext>
                </a:extLst>
              </p:cNvPr>
              <p:cNvSpPr/>
              <p:nvPr/>
            </p:nvSpPr>
            <p:spPr>
              <a:xfrm>
                <a:off x="210502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1C4E3AC-5B3B-4793-B9E1-A4B70C965C49}"/>
                  </a:ext>
                </a:extLst>
              </p:cNvPr>
              <p:cNvSpPr/>
              <p:nvPr/>
            </p:nvSpPr>
            <p:spPr>
              <a:xfrm>
                <a:off x="1284288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C89FFF6-E5B8-4545-8562-26CEDAE1DC73}"/>
                  </a:ext>
                </a:extLst>
              </p:cNvPr>
              <p:cNvSpPr/>
              <p:nvPr/>
            </p:nvSpPr>
            <p:spPr>
              <a:xfrm>
                <a:off x="1693863" y="297575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668CFD8-224E-4948-AB0C-A81E2C7F5AF9}"/>
                  </a:ext>
                </a:extLst>
              </p:cNvPr>
              <p:cNvSpPr/>
              <p:nvPr/>
            </p:nvSpPr>
            <p:spPr>
              <a:xfrm>
                <a:off x="210502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8584EA0E-F437-4A9C-9848-45232030B84E}"/>
                  </a:ext>
                </a:extLst>
              </p:cNvPr>
              <p:cNvSpPr/>
              <p:nvPr/>
            </p:nvSpPr>
            <p:spPr>
              <a:xfrm>
                <a:off x="2514600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21764E4-A15F-46F1-9D34-650FEA8A36DC}"/>
                  </a:ext>
                </a:extLst>
              </p:cNvPr>
              <p:cNvSpPr/>
              <p:nvPr/>
            </p:nvSpPr>
            <p:spPr>
              <a:xfrm>
                <a:off x="2924175" y="215660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28751D1-D7F3-4BBB-943D-9FCAB6A0FE79}"/>
                  </a:ext>
                </a:extLst>
              </p:cNvPr>
              <p:cNvSpPr/>
              <p:nvPr/>
            </p:nvSpPr>
            <p:spPr>
              <a:xfrm>
                <a:off x="3335337" y="215660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EAE70C7-7955-41B7-A9E9-F7D2B0E7BFF8}"/>
                  </a:ext>
                </a:extLst>
              </p:cNvPr>
              <p:cNvSpPr/>
              <p:nvPr/>
            </p:nvSpPr>
            <p:spPr>
              <a:xfrm>
                <a:off x="2514600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22B99CD-8E53-4E62-B62C-941B589E70B2}"/>
                  </a:ext>
                </a:extLst>
              </p:cNvPr>
              <p:cNvSpPr/>
              <p:nvPr/>
            </p:nvSpPr>
            <p:spPr>
              <a:xfrm>
                <a:off x="2924175" y="256617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21F844E-08FC-49D2-9294-C1351B8855F9}"/>
                  </a:ext>
                </a:extLst>
              </p:cNvPr>
              <p:cNvSpPr/>
              <p:nvPr/>
            </p:nvSpPr>
            <p:spPr>
              <a:xfrm>
                <a:off x="3335337" y="256617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9A6F15C-8AA0-4587-9B83-3B2E5BE5F4B8}"/>
                  </a:ext>
                </a:extLst>
              </p:cNvPr>
              <p:cNvSpPr/>
              <p:nvPr/>
            </p:nvSpPr>
            <p:spPr>
              <a:xfrm>
                <a:off x="2514600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C5AA5F1-4CDD-42C6-9605-E99323C5314E}"/>
                  </a:ext>
                </a:extLst>
              </p:cNvPr>
              <p:cNvSpPr/>
              <p:nvPr/>
            </p:nvSpPr>
            <p:spPr>
              <a:xfrm>
                <a:off x="2924175" y="2975749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4585E83A-E248-4127-AA37-E7BC2DC845C3}"/>
                  </a:ext>
                </a:extLst>
              </p:cNvPr>
              <p:cNvSpPr/>
              <p:nvPr/>
            </p:nvSpPr>
            <p:spPr>
              <a:xfrm>
                <a:off x="3335337" y="297574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0E9CD90-D942-4C8B-A968-0BD2F655817E}"/>
                  </a:ext>
                </a:extLst>
              </p:cNvPr>
              <p:cNvSpPr/>
              <p:nvPr/>
            </p:nvSpPr>
            <p:spPr>
              <a:xfrm>
                <a:off x="1284288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726ED58-6355-4084-BAD3-D03A1E5DE4CA}"/>
                  </a:ext>
                </a:extLst>
              </p:cNvPr>
              <p:cNvSpPr/>
              <p:nvPr/>
            </p:nvSpPr>
            <p:spPr>
              <a:xfrm>
                <a:off x="1693863" y="3387718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C834A57-17AD-458D-9E77-684A52E2BFAD}"/>
                  </a:ext>
                </a:extLst>
              </p:cNvPr>
              <p:cNvSpPr/>
              <p:nvPr/>
            </p:nvSpPr>
            <p:spPr>
              <a:xfrm>
                <a:off x="210502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019851-71C9-47CF-9400-65F9E974A787}"/>
                  </a:ext>
                </a:extLst>
              </p:cNvPr>
              <p:cNvSpPr/>
              <p:nvPr/>
            </p:nvSpPr>
            <p:spPr>
              <a:xfrm>
                <a:off x="1284288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8F04B67-E0AC-4A01-B741-88E407E19D3A}"/>
                  </a:ext>
                </a:extLst>
              </p:cNvPr>
              <p:cNvSpPr/>
              <p:nvPr/>
            </p:nvSpPr>
            <p:spPr>
              <a:xfrm>
                <a:off x="1693863" y="3797292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D206DBB-B4EB-4D75-AD45-370E7C58B518}"/>
                  </a:ext>
                </a:extLst>
              </p:cNvPr>
              <p:cNvSpPr/>
              <p:nvPr/>
            </p:nvSpPr>
            <p:spPr>
              <a:xfrm>
                <a:off x="210502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6D5BE4F5-55DA-4A9D-AFBA-FA252D75CC1E}"/>
                  </a:ext>
                </a:extLst>
              </p:cNvPr>
              <p:cNvSpPr/>
              <p:nvPr/>
            </p:nvSpPr>
            <p:spPr>
              <a:xfrm>
                <a:off x="1284288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98CE1ADF-E564-475E-AB23-EE0570279F50}"/>
                  </a:ext>
                </a:extLst>
              </p:cNvPr>
              <p:cNvSpPr/>
              <p:nvPr/>
            </p:nvSpPr>
            <p:spPr>
              <a:xfrm>
                <a:off x="1693863" y="420686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97E78E16-71D6-4B9B-A1A1-DDA00C556BF7}"/>
                  </a:ext>
                </a:extLst>
              </p:cNvPr>
              <p:cNvSpPr/>
              <p:nvPr/>
            </p:nvSpPr>
            <p:spPr>
              <a:xfrm>
                <a:off x="210502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6849F84-655C-4D3D-8970-E9DF9F76819B}"/>
                  </a:ext>
                </a:extLst>
              </p:cNvPr>
              <p:cNvSpPr/>
              <p:nvPr/>
            </p:nvSpPr>
            <p:spPr>
              <a:xfrm>
                <a:off x="2514600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060DECD-8E12-49C1-9AE2-67A24222FFDD}"/>
                  </a:ext>
                </a:extLst>
              </p:cNvPr>
              <p:cNvSpPr/>
              <p:nvPr/>
            </p:nvSpPr>
            <p:spPr>
              <a:xfrm>
                <a:off x="2924175" y="3387717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39F2B171-0906-4CE9-AC59-E8428005845A}"/>
                  </a:ext>
                </a:extLst>
              </p:cNvPr>
              <p:cNvSpPr/>
              <p:nvPr/>
            </p:nvSpPr>
            <p:spPr>
              <a:xfrm>
                <a:off x="3335337" y="3387716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111E2608-257A-4E07-A006-29C116185DE0}"/>
                  </a:ext>
                </a:extLst>
              </p:cNvPr>
              <p:cNvSpPr/>
              <p:nvPr/>
            </p:nvSpPr>
            <p:spPr>
              <a:xfrm>
                <a:off x="2514600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7FC097C5-44A3-44B2-B418-92D39FAE21E6}"/>
                  </a:ext>
                </a:extLst>
              </p:cNvPr>
              <p:cNvSpPr/>
              <p:nvPr/>
            </p:nvSpPr>
            <p:spPr>
              <a:xfrm>
                <a:off x="2924175" y="3797291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6AA898-A3E7-4581-92B8-0B3063C67DB9}"/>
                  </a:ext>
                </a:extLst>
              </p:cNvPr>
              <p:cNvSpPr/>
              <p:nvPr/>
            </p:nvSpPr>
            <p:spPr>
              <a:xfrm>
                <a:off x="3335337" y="3797290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3789A36-DAA8-4A64-BEFC-A2150128C280}"/>
                  </a:ext>
                </a:extLst>
              </p:cNvPr>
              <p:cNvSpPr/>
              <p:nvPr/>
            </p:nvSpPr>
            <p:spPr>
              <a:xfrm>
                <a:off x="2514600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AA4F2E3D-BF22-44EC-BCB8-9F55B7B0253A}"/>
                  </a:ext>
                </a:extLst>
              </p:cNvPr>
              <p:cNvSpPr/>
              <p:nvPr/>
            </p:nvSpPr>
            <p:spPr>
              <a:xfrm>
                <a:off x="2924175" y="4206865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6EB3D06-0543-4FE2-901C-C2A37BD50318}"/>
                  </a:ext>
                </a:extLst>
              </p:cNvPr>
              <p:cNvSpPr/>
              <p:nvPr/>
            </p:nvSpPr>
            <p:spPr>
              <a:xfrm>
                <a:off x="3335337" y="4206864"/>
                <a:ext cx="409575" cy="409575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DE881BCA-8BAC-41A1-A8D9-58D5ED4980C8}"/>
                </a:ext>
              </a:extLst>
            </p:cNvPr>
            <p:cNvGrpSpPr/>
            <p:nvPr/>
          </p:nvGrpSpPr>
          <p:grpSpPr>
            <a:xfrm>
              <a:off x="3964321" y="4860258"/>
              <a:ext cx="902040" cy="900875"/>
              <a:chOff x="3964321" y="2097191"/>
              <a:chExt cx="902040" cy="900875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4560127-5002-454E-B45E-341074D679C0}"/>
                  </a:ext>
                </a:extLst>
              </p:cNvPr>
              <p:cNvSpPr/>
              <p:nvPr/>
            </p:nvSpPr>
            <p:spPr>
              <a:xfrm>
                <a:off x="3964321" y="2097191"/>
                <a:ext cx="300292" cy="30029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2F3AFC4-BBC6-4253-AB26-A470C263CE09}"/>
                  </a:ext>
                </a:extLst>
              </p:cNvPr>
              <p:cNvSpPr/>
              <p:nvPr/>
            </p:nvSpPr>
            <p:spPr>
              <a:xfrm>
                <a:off x="4264613" y="209719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BD4C214-8236-445B-939E-E85A8049B3EF}"/>
                  </a:ext>
                </a:extLst>
              </p:cNvPr>
              <p:cNvSpPr/>
              <p:nvPr/>
            </p:nvSpPr>
            <p:spPr>
              <a:xfrm>
                <a:off x="4566069" y="2097191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657191FD-3147-4EC2-B34F-7CF9FAEEBAC7}"/>
                  </a:ext>
                </a:extLst>
              </p:cNvPr>
              <p:cNvSpPr/>
              <p:nvPr/>
            </p:nvSpPr>
            <p:spPr>
              <a:xfrm>
                <a:off x="3964321" y="239748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D7A913B-90F1-4BC4-8E6E-05E53174B337}"/>
                  </a:ext>
                </a:extLst>
              </p:cNvPr>
              <p:cNvSpPr/>
              <p:nvPr/>
            </p:nvSpPr>
            <p:spPr>
              <a:xfrm>
                <a:off x="4264613" y="2397483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E9164D0-7B73-43F7-A0A1-80807D8FA7E0}"/>
                  </a:ext>
                </a:extLst>
              </p:cNvPr>
              <p:cNvSpPr/>
              <p:nvPr/>
            </p:nvSpPr>
            <p:spPr>
              <a:xfrm>
                <a:off x="4566069" y="2397482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AB2A0F3-F176-4883-BE92-7EB2CB59D73E}"/>
                  </a:ext>
                </a:extLst>
              </p:cNvPr>
              <p:cNvSpPr/>
              <p:nvPr/>
            </p:nvSpPr>
            <p:spPr>
              <a:xfrm>
                <a:off x="3964321" y="269777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1F1E12AD-5670-4197-8F8E-E8DE8D33F676}"/>
                  </a:ext>
                </a:extLst>
              </p:cNvPr>
              <p:cNvSpPr/>
              <p:nvPr/>
            </p:nvSpPr>
            <p:spPr>
              <a:xfrm>
                <a:off x="4264613" y="269777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83D832F-71C1-4AC4-A6BA-E8D53BB9FDA0}"/>
                  </a:ext>
                </a:extLst>
              </p:cNvPr>
              <p:cNvSpPr/>
              <p:nvPr/>
            </p:nvSpPr>
            <p:spPr>
              <a:xfrm>
                <a:off x="4566069" y="2697774"/>
                <a:ext cx="300292" cy="30029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68FCB053-A933-4F7B-8FA8-7F67B11F3007}"/>
                </a:ext>
              </a:extLst>
            </p:cNvPr>
            <p:cNvSpPr/>
            <p:nvPr/>
          </p:nvSpPr>
          <p:spPr>
            <a:xfrm rot="10800000">
              <a:off x="3150514" y="5199748"/>
              <a:ext cx="579198" cy="22189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52ACDEC-5477-4BCC-9D12-BD7993CCFEC4}"/>
              </a:ext>
            </a:extLst>
          </p:cNvPr>
          <p:cNvSpPr txBox="1"/>
          <p:nvPr/>
        </p:nvSpPr>
        <p:spPr>
          <a:xfrm>
            <a:off x="2731850" y="34871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前向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24AB9DE-FE70-47F2-A6E3-CB392A8D899D}"/>
              </a:ext>
            </a:extLst>
          </p:cNvPr>
          <p:cNvSpPr txBox="1"/>
          <p:nvPr/>
        </p:nvSpPr>
        <p:spPr>
          <a:xfrm>
            <a:off x="2713416" y="63436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反向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DC7AB20-9F00-43D5-A8D3-A243E9CDD125}"/>
              </a:ext>
            </a:extLst>
          </p:cNvPr>
          <p:cNvSpPr txBox="1"/>
          <p:nvPr/>
        </p:nvSpPr>
        <p:spPr>
          <a:xfrm>
            <a:off x="7982501" y="34871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前向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42372B4-9567-4669-9A4A-050F4D586D9F}"/>
              </a:ext>
            </a:extLst>
          </p:cNvPr>
          <p:cNvSpPr txBox="1"/>
          <p:nvPr/>
        </p:nvSpPr>
        <p:spPr>
          <a:xfrm>
            <a:off x="7964067" y="63436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反向</a:t>
            </a:r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B9DB4D19-F160-436D-AD13-98D79CF50BBF}"/>
              </a:ext>
            </a:extLst>
          </p:cNvPr>
          <p:cNvGrpSpPr/>
          <p:nvPr/>
        </p:nvGrpSpPr>
        <p:grpSpPr>
          <a:xfrm>
            <a:off x="7372427" y="1646753"/>
            <a:ext cx="300292" cy="1803505"/>
            <a:chOff x="7372427" y="1646753"/>
            <a:chExt cx="300292" cy="1803505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2A1545A-24EE-48C9-9700-FE899D4B9E66}"/>
                </a:ext>
              </a:extLst>
            </p:cNvPr>
            <p:cNvSpPr/>
            <p:nvPr/>
          </p:nvSpPr>
          <p:spPr>
            <a:xfrm>
              <a:off x="7372427" y="1646753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9C8A559-C8E8-4541-9D5E-F9A348DE54DA}"/>
                </a:ext>
              </a:extLst>
            </p:cNvPr>
            <p:cNvSpPr/>
            <p:nvPr/>
          </p:nvSpPr>
          <p:spPr>
            <a:xfrm>
              <a:off x="7372427" y="1947045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FC30E9A-6ABB-4AF7-A6F4-D2BB46ABCB3E}"/>
                </a:ext>
              </a:extLst>
            </p:cNvPr>
            <p:cNvSpPr/>
            <p:nvPr/>
          </p:nvSpPr>
          <p:spPr>
            <a:xfrm>
              <a:off x="7372427" y="2247336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-5</a:t>
              </a:r>
              <a:endParaRPr lang="zh-CN" altLang="en-US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0D0C8B8-8845-444A-ACF2-442508F59330}"/>
                </a:ext>
              </a:extLst>
            </p:cNvPr>
            <p:cNvSpPr/>
            <p:nvPr/>
          </p:nvSpPr>
          <p:spPr>
            <a:xfrm>
              <a:off x="7372427" y="2549383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9F303F5-F70C-4D44-98E3-BDA5629C6B0B}"/>
                </a:ext>
              </a:extLst>
            </p:cNvPr>
            <p:cNvSpPr/>
            <p:nvPr/>
          </p:nvSpPr>
          <p:spPr>
            <a:xfrm>
              <a:off x="7372427" y="2849674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CBD692D-87C4-4655-B2B9-982F2640310C}"/>
                </a:ext>
              </a:extLst>
            </p:cNvPr>
            <p:cNvSpPr/>
            <p:nvPr/>
          </p:nvSpPr>
          <p:spPr>
            <a:xfrm>
              <a:off x="7372427" y="3149966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157" name="箭头: 右 156">
            <a:extLst>
              <a:ext uri="{FF2B5EF4-FFF2-40B4-BE49-F238E27FC236}">
                <a16:creationId xmlns:a16="http://schemas.microsoft.com/office/drawing/2014/main" id="{5D4716FE-D009-4607-A793-1E1E5636C2E9}"/>
              </a:ext>
            </a:extLst>
          </p:cNvPr>
          <p:cNvSpPr/>
          <p:nvPr/>
        </p:nvSpPr>
        <p:spPr>
          <a:xfrm>
            <a:off x="8149310" y="2436681"/>
            <a:ext cx="579198" cy="221893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1C784079-AF7C-45F5-A0D3-2C633EE305F2}"/>
              </a:ext>
            </a:extLst>
          </p:cNvPr>
          <p:cNvGrpSpPr/>
          <p:nvPr/>
        </p:nvGrpSpPr>
        <p:grpSpPr>
          <a:xfrm>
            <a:off x="9150783" y="1646753"/>
            <a:ext cx="300292" cy="1803505"/>
            <a:chOff x="7372427" y="1646753"/>
            <a:chExt cx="300292" cy="180350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7C63F3B-5C95-43E7-BD61-C12412346F74}"/>
                </a:ext>
              </a:extLst>
            </p:cNvPr>
            <p:cNvSpPr/>
            <p:nvPr/>
          </p:nvSpPr>
          <p:spPr>
            <a:xfrm>
              <a:off x="7372427" y="1646753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F09EBF5-C367-4D1A-922C-3E68B1C1696A}"/>
                </a:ext>
              </a:extLst>
            </p:cNvPr>
            <p:cNvSpPr/>
            <p:nvPr/>
          </p:nvSpPr>
          <p:spPr>
            <a:xfrm>
              <a:off x="7372427" y="1947045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EADFA906-4CC7-4A68-9A95-80ED704CD1D2}"/>
                </a:ext>
              </a:extLst>
            </p:cNvPr>
            <p:cNvSpPr/>
            <p:nvPr/>
          </p:nvSpPr>
          <p:spPr>
            <a:xfrm>
              <a:off x="7372427" y="2247336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A0EA400-9F03-4790-A609-A0230C29E9A7}"/>
                </a:ext>
              </a:extLst>
            </p:cNvPr>
            <p:cNvSpPr/>
            <p:nvPr/>
          </p:nvSpPr>
          <p:spPr>
            <a:xfrm>
              <a:off x="7372427" y="2549383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0235286-83A4-47ED-BEC8-086D4FBA42F2}"/>
                </a:ext>
              </a:extLst>
            </p:cNvPr>
            <p:cNvSpPr/>
            <p:nvPr/>
          </p:nvSpPr>
          <p:spPr>
            <a:xfrm>
              <a:off x="7372427" y="2849674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E2BCD90-6FDC-4CB1-AC03-091DB1381EFF}"/>
                </a:ext>
              </a:extLst>
            </p:cNvPr>
            <p:cNvSpPr/>
            <p:nvPr/>
          </p:nvSpPr>
          <p:spPr>
            <a:xfrm>
              <a:off x="7372427" y="3149966"/>
              <a:ext cx="300292" cy="3002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020F420C-93CF-4BF0-9840-591299008F11}"/>
              </a:ext>
            </a:extLst>
          </p:cNvPr>
          <p:cNvGrpSpPr/>
          <p:nvPr/>
        </p:nvGrpSpPr>
        <p:grpSpPr>
          <a:xfrm>
            <a:off x="7372427" y="4409821"/>
            <a:ext cx="300292" cy="1803505"/>
            <a:chOff x="7372427" y="1646753"/>
            <a:chExt cx="300292" cy="1803505"/>
          </a:xfrm>
          <a:solidFill>
            <a:srgbClr val="00B050"/>
          </a:solidFill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170325-483C-4F77-8DBC-17E148AEE6D7}"/>
                </a:ext>
              </a:extLst>
            </p:cNvPr>
            <p:cNvSpPr/>
            <p:nvPr/>
          </p:nvSpPr>
          <p:spPr>
            <a:xfrm>
              <a:off x="7372427" y="1646753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EB2507C7-3BF7-4B38-A2EB-5D71FAF51A4E}"/>
                </a:ext>
              </a:extLst>
            </p:cNvPr>
            <p:cNvSpPr/>
            <p:nvPr/>
          </p:nvSpPr>
          <p:spPr>
            <a:xfrm>
              <a:off x="7372427" y="1947045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5A003119-2E5D-447B-8FD9-2446F3A407DE}"/>
                </a:ext>
              </a:extLst>
            </p:cNvPr>
            <p:cNvSpPr/>
            <p:nvPr/>
          </p:nvSpPr>
          <p:spPr>
            <a:xfrm>
              <a:off x="7372427" y="2247336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54C256E8-5549-4641-A2CF-221A414B28C4}"/>
                </a:ext>
              </a:extLst>
            </p:cNvPr>
            <p:cNvSpPr/>
            <p:nvPr/>
          </p:nvSpPr>
          <p:spPr>
            <a:xfrm>
              <a:off x="7372427" y="2549383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EE44A690-46FE-4E53-8D2C-507A87B60E4B}"/>
                </a:ext>
              </a:extLst>
            </p:cNvPr>
            <p:cNvSpPr/>
            <p:nvPr/>
          </p:nvSpPr>
          <p:spPr>
            <a:xfrm>
              <a:off x="7372427" y="2849674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ADA4846-2EBA-4CC4-BAEA-9B25FCEB3AF1}"/>
                </a:ext>
              </a:extLst>
            </p:cNvPr>
            <p:cNvSpPr/>
            <p:nvPr/>
          </p:nvSpPr>
          <p:spPr>
            <a:xfrm>
              <a:off x="7372427" y="3149966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218" name="箭头: 右 217">
            <a:extLst>
              <a:ext uri="{FF2B5EF4-FFF2-40B4-BE49-F238E27FC236}">
                <a16:creationId xmlns:a16="http://schemas.microsoft.com/office/drawing/2014/main" id="{0F0AD134-ACFE-4CB3-8DD7-0EF80BDDFDEA}"/>
              </a:ext>
            </a:extLst>
          </p:cNvPr>
          <p:cNvSpPr/>
          <p:nvPr/>
        </p:nvSpPr>
        <p:spPr>
          <a:xfrm rot="10800000">
            <a:off x="8149310" y="5199749"/>
            <a:ext cx="579198" cy="221893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FA08B75D-2A2A-42E5-A876-68009AB5A818}"/>
              </a:ext>
            </a:extLst>
          </p:cNvPr>
          <p:cNvGrpSpPr/>
          <p:nvPr/>
        </p:nvGrpSpPr>
        <p:grpSpPr>
          <a:xfrm>
            <a:off x="9150783" y="4409821"/>
            <a:ext cx="300292" cy="1803505"/>
            <a:chOff x="7372427" y="1646753"/>
            <a:chExt cx="300292" cy="1803505"/>
          </a:xfrm>
          <a:solidFill>
            <a:srgbClr val="00B050"/>
          </a:solidFill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CF885972-7392-4E45-A437-0E6D37CCB359}"/>
                </a:ext>
              </a:extLst>
            </p:cNvPr>
            <p:cNvSpPr/>
            <p:nvPr/>
          </p:nvSpPr>
          <p:spPr>
            <a:xfrm>
              <a:off x="7372427" y="1646753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9B5D858-066C-4A7B-BD20-74B4D0ACD41F}"/>
                </a:ext>
              </a:extLst>
            </p:cNvPr>
            <p:cNvSpPr/>
            <p:nvPr/>
          </p:nvSpPr>
          <p:spPr>
            <a:xfrm>
              <a:off x="7372427" y="1947045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2C5E5706-8845-4B6F-BB91-ED192C91DDC3}"/>
                </a:ext>
              </a:extLst>
            </p:cNvPr>
            <p:cNvSpPr/>
            <p:nvPr/>
          </p:nvSpPr>
          <p:spPr>
            <a:xfrm>
              <a:off x="7372427" y="2247336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0DBD6248-384B-4329-9426-779AD00C6BAA}"/>
                </a:ext>
              </a:extLst>
            </p:cNvPr>
            <p:cNvSpPr/>
            <p:nvPr/>
          </p:nvSpPr>
          <p:spPr>
            <a:xfrm>
              <a:off x="7372427" y="2549383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-2</a:t>
              </a:r>
              <a:endParaRPr lang="zh-CN" altLang="en-US" dirty="0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A19DADDB-0544-4961-A9F6-4269BCCF61B5}"/>
                </a:ext>
              </a:extLst>
            </p:cNvPr>
            <p:cNvSpPr/>
            <p:nvPr/>
          </p:nvSpPr>
          <p:spPr>
            <a:xfrm>
              <a:off x="7372427" y="2849674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5F98DC4-8681-4894-B2FC-CE3C1D696EA6}"/>
                </a:ext>
              </a:extLst>
            </p:cNvPr>
            <p:cNvSpPr/>
            <p:nvPr/>
          </p:nvSpPr>
          <p:spPr>
            <a:xfrm>
              <a:off x="7372427" y="3149966"/>
              <a:ext cx="300292" cy="300292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E2CD93AE-2C9B-4A33-9A54-6F689A6C4311}"/>
              </a:ext>
            </a:extLst>
          </p:cNvPr>
          <p:cNvSpPr/>
          <p:nvPr/>
        </p:nvSpPr>
        <p:spPr>
          <a:xfrm>
            <a:off x="7164884" y="2166212"/>
            <a:ext cx="2480509" cy="8285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63C7374-0C60-4CA0-B2A3-621C5DBF915B}"/>
              </a:ext>
            </a:extLst>
          </p:cNvPr>
          <p:cNvSpPr/>
          <p:nvPr/>
        </p:nvSpPr>
        <p:spPr>
          <a:xfrm>
            <a:off x="7163465" y="4932333"/>
            <a:ext cx="2480509" cy="82853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6C25AC32-AC26-4A48-9DF4-580C170A1CD7}"/>
              </a:ext>
            </a:extLst>
          </p:cNvPr>
          <p:cNvCxnSpPr>
            <a:stCxn id="226" idx="3"/>
            <a:endCxn id="227" idx="3"/>
          </p:cNvCxnSpPr>
          <p:nvPr/>
        </p:nvCxnSpPr>
        <p:spPr>
          <a:xfrm flipH="1">
            <a:off x="9643974" y="2580480"/>
            <a:ext cx="1419" cy="2766121"/>
          </a:xfrm>
          <a:prstGeom prst="bentConnector3">
            <a:avLst>
              <a:gd name="adj1" fmla="val -32219873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95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728abf5-4895-4009-b49d-a1fd990bce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AAAAAA"/>
      </a:dk2>
      <a:lt2>
        <a:srgbClr val="F0F0F0"/>
      </a:lt2>
      <a:accent1>
        <a:srgbClr val="CD0000"/>
      </a:accent1>
      <a:accent2>
        <a:srgbClr val="5D5D5D"/>
      </a:accent2>
      <a:accent3>
        <a:srgbClr val="9D9D9D"/>
      </a:accent3>
      <a:accent4>
        <a:srgbClr val="F44A49"/>
      </a:accent4>
      <a:accent5>
        <a:srgbClr val="838686"/>
      </a:accent5>
      <a:accent6>
        <a:srgbClr val="BEBEBE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AAAAAA"/>
    </a:dk2>
    <a:lt2>
      <a:srgbClr val="F0F0F0"/>
    </a:lt2>
    <a:accent1>
      <a:srgbClr val="CD0000"/>
    </a:accent1>
    <a:accent2>
      <a:srgbClr val="5D5D5D"/>
    </a:accent2>
    <a:accent3>
      <a:srgbClr val="9D9D9D"/>
    </a:accent3>
    <a:accent4>
      <a:srgbClr val="F44A49"/>
    </a:accent4>
    <a:accent5>
      <a:srgbClr val="838686"/>
    </a:accent5>
    <a:accent6>
      <a:srgbClr val="BEB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AAAAAA"/>
    </a:dk2>
    <a:lt2>
      <a:srgbClr val="F0F0F0"/>
    </a:lt2>
    <a:accent1>
      <a:srgbClr val="CD0000"/>
    </a:accent1>
    <a:accent2>
      <a:srgbClr val="5D5D5D"/>
    </a:accent2>
    <a:accent3>
      <a:srgbClr val="9D9D9D"/>
    </a:accent3>
    <a:accent4>
      <a:srgbClr val="F44A49"/>
    </a:accent4>
    <a:accent5>
      <a:srgbClr val="838686"/>
    </a:accent5>
    <a:accent6>
      <a:srgbClr val="BEB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AAAAAA"/>
    </a:dk2>
    <a:lt2>
      <a:srgbClr val="F0F0F0"/>
    </a:lt2>
    <a:accent1>
      <a:srgbClr val="CD0000"/>
    </a:accent1>
    <a:accent2>
      <a:srgbClr val="5D5D5D"/>
    </a:accent2>
    <a:accent3>
      <a:srgbClr val="9D9D9D"/>
    </a:accent3>
    <a:accent4>
      <a:srgbClr val="F44A49"/>
    </a:accent4>
    <a:accent5>
      <a:srgbClr val="838686"/>
    </a:accent5>
    <a:accent6>
      <a:srgbClr val="BEB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AAAAAA"/>
    </a:dk2>
    <a:lt2>
      <a:srgbClr val="F0F0F0"/>
    </a:lt2>
    <a:accent1>
      <a:srgbClr val="CD0000"/>
    </a:accent1>
    <a:accent2>
      <a:srgbClr val="5D5D5D"/>
    </a:accent2>
    <a:accent3>
      <a:srgbClr val="9D9D9D"/>
    </a:accent3>
    <a:accent4>
      <a:srgbClr val="F44A49"/>
    </a:accent4>
    <a:accent5>
      <a:srgbClr val="838686"/>
    </a:accent5>
    <a:accent6>
      <a:srgbClr val="BEB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AAAAAA"/>
    </a:dk2>
    <a:lt2>
      <a:srgbClr val="F0F0F0"/>
    </a:lt2>
    <a:accent1>
      <a:srgbClr val="CD0000"/>
    </a:accent1>
    <a:accent2>
      <a:srgbClr val="5D5D5D"/>
    </a:accent2>
    <a:accent3>
      <a:srgbClr val="9D9D9D"/>
    </a:accent3>
    <a:accent4>
      <a:srgbClr val="F44A49"/>
    </a:accent4>
    <a:accent5>
      <a:srgbClr val="838686"/>
    </a:accent5>
    <a:accent6>
      <a:srgbClr val="BEB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300</TotalTime>
  <Words>1252</Words>
  <Application>Microsoft Office PowerPoint</Application>
  <PresentationFormat>宽屏</PresentationFormat>
  <Paragraphs>227</Paragraphs>
  <Slides>15</Slides>
  <Notes>3</Notes>
  <HiddenSlides>4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Arial</vt:lpstr>
      <vt:lpstr>Calibri</vt:lpstr>
      <vt:lpstr>Cambria Math</vt:lpstr>
      <vt:lpstr>Impact</vt:lpstr>
      <vt:lpstr>主题5</vt:lpstr>
      <vt:lpstr>think-cell Slide</vt:lpstr>
      <vt:lpstr>稀疏化神经网络训练加速器</vt:lpstr>
      <vt:lpstr>PowerPoint 演示文稿</vt:lpstr>
      <vt:lpstr>设计需求</vt:lpstr>
      <vt:lpstr>神经网络训练 | 基本原理</vt:lpstr>
      <vt:lpstr>神经网络训练 | 基本流程</vt:lpstr>
      <vt:lpstr>神经网络训练 | 具体功能需求</vt:lpstr>
      <vt:lpstr>神经网络训练 | 具体功能需求</vt:lpstr>
      <vt:lpstr>神经网络训练 | 具体功能需求</vt:lpstr>
      <vt:lpstr>神经网络训练 | 具体功能需求</vt:lpstr>
      <vt:lpstr>稀疏化神经网络训练</vt:lpstr>
      <vt:lpstr>设计思路</vt:lpstr>
      <vt:lpstr>Thanks And Your Slogan Here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开元 郭</cp:lastModifiedBy>
  <cp:revision>22</cp:revision>
  <cp:lastPrinted>2019-03-18T16:00:00Z</cp:lastPrinted>
  <dcterms:created xsi:type="dcterms:W3CDTF">2019-03-18T16:00:00Z</dcterms:created>
  <dcterms:modified xsi:type="dcterms:W3CDTF">2019-04-11T10:40:14Z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