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  <p:sldId id="266" r:id="rId19"/>
    <p:sldId id="267" r:id="rId20"/>
    <p:sldId id="270" r:id="rId21"/>
    <p:sldId id="275" r:id="rId22"/>
    <p:sldId id="271" r:id="rId23"/>
    <p:sldId id="272" r:id="rId24"/>
    <p:sldId id="273" r:id="rId25"/>
    <p:sldId id="274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3547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5628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58158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3393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4069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8254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5040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6943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3340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5269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6594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randomBar dir="vert"/>
    <p:sndAc>
      <p:stSnd>
        <p:snd r:embed="rId13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overflow.net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690" y="414208"/>
            <a:ext cx="9966960" cy="1388166"/>
          </a:xfrm>
        </p:spPr>
        <p:txBody>
          <a:bodyPr/>
          <a:lstStyle/>
          <a:p>
            <a:r>
              <a:rPr lang="en-GB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GB" sz="5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Let’s</a:t>
            </a:r>
            <a:r>
              <a:rPr lang="en-GB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Collab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87188"/>
            <a:ext cx="8637072" cy="977621"/>
          </a:xfrm>
        </p:spPr>
        <p:txBody>
          <a:bodyPr>
            <a:noAutofit/>
          </a:bodyPr>
          <a:lstStyle/>
          <a:p>
            <a:r>
              <a:rPr lang="en-US" sz="2000" dirty="0"/>
              <a:t>              Group Members –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Varshil Patel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220343120070</a:t>
            </a:r>
            <a:r>
              <a:rPr lang="en-US" sz="2000" dirty="0"/>
              <a:t>)</a:t>
            </a:r>
          </a:p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Bhagyashri Andhare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220343120011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                           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Shweta Kamble 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220343120043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                           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Saurabh Laddha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220343120052</a:t>
            </a:r>
            <a:r>
              <a:rPr lang="en-US" sz="2000" dirty="0"/>
              <a:t>)</a:t>
            </a:r>
          </a:p>
          <a:p>
            <a:r>
              <a:rPr lang="en-US" sz="2000" dirty="0"/>
              <a:t>      Project Guide –     Mrs. Harshita Maheshwari</a:t>
            </a:r>
          </a:p>
        </p:txBody>
      </p:sp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8A5D-089F-2DD6-0306-5BD8689D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Level 1:</a:t>
            </a:r>
          </a:p>
        </p:txBody>
      </p:sp>
      <p:pic>
        <p:nvPicPr>
          <p:cNvPr id="6" name="image6.png">
            <a:extLst>
              <a:ext uri="{FF2B5EF4-FFF2-40B4-BE49-F238E27FC236}">
                <a16:creationId xmlns:a16="http://schemas.microsoft.com/office/drawing/2014/main" id="{D14E2443-9DBF-9616-FCC0-3555CE8957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89470" y="2162029"/>
            <a:ext cx="9188807" cy="3464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098474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25E6-D04A-82CB-979D-6818FA2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87EE-6AAE-5F19-FB6F-FF41D0C8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B417FBE7-3FAD-F5AF-1012-6C2E56F05F5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73480" y="578652"/>
            <a:ext cx="9842391" cy="2849546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F6211567-7604-8978-913A-F4816749633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73480" y="3428198"/>
            <a:ext cx="9842391" cy="27592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436599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>
            <a:extLst>
              <a:ext uri="{FF2B5EF4-FFF2-40B4-BE49-F238E27FC236}">
                <a16:creationId xmlns:a16="http://schemas.microsoft.com/office/drawing/2014/main" id="{9B05BF14-0A6A-95A4-7553-75C23DDB6DA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01516" y="1443788"/>
            <a:ext cx="8101263" cy="40586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554719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EC3E-FBF9-993D-F143-CCB1A3F9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2: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691386E2-3C63-41D5-C392-948D543ECC5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47891" y="1965960"/>
            <a:ext cx="8788025" cy="3889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406558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7.png">
            <a:extLst>
              <a:ext uri="{FF2B5EF4-FFF2-40B4-BE49-F238E27FC236}">
                <a16:creationId xmlns:a16="http://schemas.microsoft.com/office/drawing/2014/main" id="{23B2E628-FC4F-4A50-A29F-9B494CE60A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30796" y="872791"/>
            <a:ext cx="9330407" cy="51124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4648028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E4C-437B-36A3-1A72-B011801A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 / Database Tables: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6872E9B8-0B03-3123-6CA0-9567B9E7EE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51579" y="2081892"/>
            <a:ext cx="9044025" cy="42237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7901247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40-F37E-4986-A21F-F58725B2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909" y="84501"/>
            <a:ext cx="9603275" cy="1049235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7300CD-8E73-F5B8-54CF-9915481E4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46" y="1960141"/>
            <a:ext cx="8226127" cy="41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2063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E3EBFB-FF82-9F4F-18DF-BB2AE176F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188" y="494768"/>
            <a:ext cx="10861623" cy="5485727"/>
          </a:xfrm>
        </p:spPr>
      </p:pic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AF7-D7F5-4377-B014-2C775E9A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13E424-D7CC-125D-56B0-2444E2F8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980" y="226641"/>
            <a:ext cx="10978039" cy="5826840"/>
          </a:xfrm>
        </p:spPr>
      </p:pic>
    </p:spTree>
    <p:extLst>
      <p:ext uri="{BB962C8B-B14F-4D97-AF65-F5344CB8AC3E}">
        <p14:creationId xmlns:p14="http://schemas.microsoft.com/office/powerpoint/2010/main" val="182113991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907-D91B-4543-94BF-F3BBD24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9F7026-5C5E-57E9-FDE1-EBEF716E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488" y="136031"/>
            <a:ext cx="10760395" cy="5604674"/>
          </a:xfrm>
        </p:spPr>
      </p:pic>
    </p:spTree>
    <p:extLst>
      <p:ext uri="{BB962C8B-B14F-4D97-AF65-F5344CB8AC3E}">
        <p14:creationId xmlns:p14="http://schemas.microsoft.com/office/powerpoint/2010/main" val="188125275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6062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758" y="1711541"/>
            <a:ext cx="9872871" cy="478403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Objective And Scope of Project</a:t>
            </a:r>
          </a:p>
          <a:p>
            <a:r>
              <a:rPr lang="en-US" dirty="0"/>
              <a:t>Modification and Improvement over existing Implementation</a:t>
            </a:r>
          </a:p>
          <a:p>
            <a:r>
              <a:rPr lang="en-US" dirty="0"/>
              <a:t>Project Plan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ERD /Database Tables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System Requirements And Technology used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Advantages &amp; Limitations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Scopes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12632"/>
            <a:ext cx="9603275" cy="1049235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IN" sz="2000" dirty="0"/>
              <a:t>Software Requirements:</a:t>
            </a:r>
          </a:p>
          <a:p>
            <a:r>
              <a:rPr lang="en-IN" sz="2000" dirty="0"/>
              <a:t>Windows (All Versions)</a:t>
            </a:r>
          </a:p>
          <a:p>
            <a:r>
              <a:rPr lang="en-IN" sz="2000" dirty="0"/>
              <a:t>Visual Studio</a:t>
            </a:r>
          </a:p>
          <a:p>
            <a:r>
              <a:rPr lang="en-IN" sz="2000" dirty="0" err="1"/>
              <a:t>React,Node</a:t>
            </a:r>
            <a:endParaRPr lang="en-IN" sz="2000" dirty="0"/>
          </a:p>
          <a:p>
            <a:r>
              <a:rPr lang="en-IN" sz="2000" dirty="0"/>
              <a:t>Mongodb</a:t>
            </a:r>
          </a:p>
          <a:p>
            <a:pPr marL="45720" indent="0">
              <a:buNone/>
            </a:pPr>
            <a:r>
              <a:rPr lang="en-IN" sz="2000" dirty="0"/>
              <a:t>Hardware Components:</a:t>
            </a:r>
          </a:p>
          <a:p>
            <a:pPr marL="45720" indent="0">
              <a:buNone/>
            </a:pPr>
            <a:r>
              <a:rPr lang="en-IN" sz="2000" dirty="0"/>
              <a:t>•Processor – i3</a:t>
            </a:r>
          </a:p>
          <a:p>
            <a:pPr marL="45720" indent="0">
              <a:buNone/>
            </a:pPr>
            <a:r>
              <a:rPr lang="en-IN" sz="2000" dirty="0"/>
              <a:t>•Hard Disk – 5 GB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: Page Layout has been designed in HTML.</a:t>
            </a:r>
          </a:p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: All front end logic has been written in JSP.</a:t>
            </a:r>
          </a:p>
          <a:p>
            <a:pPr marL="50292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for tables and rows to process and store various forms of data</a:t>
            </a:r>
          </a:p>
          <a:p>
            <a:pPr marL="502920" indent="-457200">
              <a:buAutoNum type="arabicPeriod"/>
            </a:pP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React: </a:t>
            </a:r>
            <a:r>
              <a:rPr lang="en-US" i="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JavaScript-based UI development library. Although React is a library rather than a language, it is widely used in web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616-0911-44F7-BE59-35C82645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230-E770-42DE-8FCF-8D035B60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Can be used in as freelancing platform.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7443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Developers  can collab with other developers  for the technology they don’t know hence they can work together to </a:t>
            </a:r>
            <a:r>
              <a:rPr lang="en-US" dirty="0" smtClean="0"/>
              <a:t>perform </a:t>
            </a:r>
            <a:r>
              <a:rPr lang="en-US" dirty="0"/>
              <a:t>the  tasks</a:t>
            </a:r>
          </a:p>
          <a:p>
            <a:r>
              <a:rPr lang="en-US" dirty="0"/>
              <a:t>Saves Time, cost and energy.</a:t>
            </a:r>
          </a:p>
          <a:p>
            <a:r>
              <a:rPr lang="en-US" dirty="0"/>
              <a:t>Transparency in the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69D0-CB90-45A8-B786-FEAFF2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666-7513-494E-BDD2-57AB74B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Developers has to share code with each other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3183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on you to find a way to fill your time with paid work, whether it’s client direct, subcontracting, or through a jobs marketplace.</a:t>
            </a: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dozens and dozens of different types of freelance jobs, and more companies are hiring freelancers than ever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before.So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platform will be the great help to them.</a:t>
            </a: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been an absolute pleasure working with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eachother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such platform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future updates we can provide hosting services and remote repositories so the developers can work on a single remote repository and don't have to share the code each time they make some changes. </a:t>
            </a:r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add a rating system so the developers who help people on their personal project and have good rating in their freelance work can get some benefits.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>
                <a:solidFill>
                  <a:srgbClr val="FA2B5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https://www.stackoverflow.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net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YouTube</a:t>
            </a:r>
          </a:p>
          <a:p>
            <a:pPr marL="45720" indent="0">
              <a:buNone/>
            </a:pPr>
            <a:r>
              <a:rPr lang="en-US" dirty="0"/>
              <a:t>A special thanks to Infoway Management who arranged extra lab time for 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Collab is a platform where developers can help each other and also work together on freelance projects.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platform for developers  for collaborating.</a:t>
            </a:r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and Scope of Project: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Collab provides a platform for developers where they can find other developers who are interested in collaborating in a freelance job or a personal project.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could be really good for developers who are only familiar with one aspect of a project; they could find people who are willing to work with them on a project and make new friends at the same time.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Collab provides a project post where you can get help from other people who are ready to help you with a project and another is where you can take a freelance job and collaborate with other developers for that job.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Modification and improvement over the existing Implementation: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Currently available freelancing websites/applications don’t let developers collaborate on a project so a single person has to know frontend, backend, UI/UX design, etc. so currently if you don’t know or are not good at any one of them you can't fulfil clients request up to their expectation or cannot do work on the project/job at all.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implementation of project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if we let a front end developer collaborate with a backend developer and a UI designer they all can finish the job/project together and they all can grow together.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Plan: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of User’s and Modules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GB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Users-</a:t>
            </a:r>
            <a:r>
              <a:rPr lang="en-GB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person or organisation that will use the project's product or service.</a:t>
            </a:r>
            <a:endParaRPr lang="en-IN" sz="2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of user’s and specify each user's work in brief.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User/Developers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Users/Developers will be the customers as well as workers. A developer can post a project/work if he needs help or he can post the project as a job and other developers can get him the services needed.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E79CF3-4DEE-5815-F897-AED15690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51377"/>
            <a:ext cx="9603275" cy="104923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</a:pPr>
            <a:r>
              <a:rPr lang="en-GB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IN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will manage the project assignment, payment system, user addition, etc. Admin will make the operations of the users fluent.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Module is a logical separation of a functionality within a project.</a:t>
            </a:r>
            <a:endParaRPr lang="en-IN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1.Users/Developers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2.Projects/Work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3.Login/Sign up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4.Payment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80F4-1247-4E32-857B-318E075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Technology: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57332-5FF9-1623-0C53-69F59DDC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Frontend- React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Backend- Node.js, Node Express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Database- MongoDB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125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0F20-7301-1462-40CE-B303770F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Flow Diagram (DFD):</a:t>
            </a:r>
            <a:b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 0: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47BDA2F-BF62-2ADC-A9DA-F29FC00F60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73480" y="1652337"/>
            <a:ext cx="9845040" cy="42511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1102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805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Noto Sans Symbols</vt:lpstr>
      <vt:lpstr>Times New Roman</vt:lpstr>
      <vt:lpstr>Gallery</vt:lpstr>
      <vt:lpstr>_Let’s Collab</vt:lpstr>
      <vt:lpstr>Contents</vt:lpstr>
      <vt:lpstr>Introduction</vt:lpstr>
      <vt:lpstr>Objective and Scope of Project:  </vt:lpstr>
      <vt:lpstr>Modification and improvement over the existing Implementation:</vt:lpstr>
      <vt:lpstr>Project Plan:</vt:lpstr>
      <vt:lpstr>Admin Admin will manage the project assignment, payment system, user addition, etc. Admin will make the operations of the users fluent. </vt:lpstr>
      <vt:lpstr>Technology: </vt:lpstr>
      <vt:lpstr>Data Flow Diagram (DFD): Level 0: </vt:lpstr>
      <vt:lpstr>Level 1:</vt:lpstr>
      <vt:lpstr>PowerPoint Presentation</vt:lpstr>
      <vt:lpstr>PowerPoint Presentation</vt:lpstr>
      <vt:lpstr>Level 2:</vt:lpstr>
      <vt:lpstr>PowerPoint Presentation</vt:lpstr>
      <vt:lpstr>ERD / Database Tables: </vt:lpstr>
      <vt:lpstr>Screenshots</vt:lpstr>
      <vt:lpstr>PowerPoint Presentation</vt:lpstr>
      <vt:lpstr>PowerPoint Presentation</vt:lpstr>
      <vt:lpstr>PowerPoint Presentation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Varshil</cp:lastModifiedBy>
  <cp:revision>12</cp:revision>
  <dcterms:created xsi:type="dcterms:W3CDTF">2022-04-06T16:17:24Z</dcterms:created>
  <dcterms:modified xsi:type="dcterms:W3CDTF">2022-09-26T08:14:00Z</dcterms:modified>
</cp:coreProperties>
</file>