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64" r:id="rId17"/>
    <p:sldId id="265" r:id="rId18"/>
    <p:sldId id="266" r:id="rId19"/>
    <p:sldId id="267" r:id="rId20"/>
    <p:sldId id="270" r:id="rId21"/>
    <p:sldId id="275" r:id="rId22"/>
    <p:sldId id="271" r:id="rId23"/>
    <p:sldId id="272" r:id="rId24"/>
    <p:sldId id="273" r:id="rId25"/>
    <p:sldId id="274" r:id="rId26"/>
    <p:sldId id="276" r:id="rId27"/>
    <p:sldId id="277" r:id="rId28"/>
    <p:sldId id="27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435476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256289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258158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533939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940691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582541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350409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769435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03340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552692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265946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14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randomBar dir="vert"/>
    <p:sndAc>
      <p:stSnd>
        <p:snd r:embed="rId13" name="click.wav"/>
      </p:stSnd>
    </p:sndAc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ckoverflow.net/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F9638-5090-4B89-9EF9-4323E91E3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690" y="414208"/>
            <a:ext cx="9966960" cy="1388166"/>
          </a:xfrm>
        </p:spPr>
        <p:txBody>
          <a:bodyPr/>
          <a:lstStyle/>
          <a:p>
            <a:r>
              <a:rPr lang="en-GB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en-GB" sz="54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Let’s</a:t>
            </a:r>
            <a:r>
              <a:rPr lang="en-GB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Collab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07FD7-6AD8-4728-8C5F-AF8F89A86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87188"/>
            <a:ext cx="8637072" cy="977621"/>
          </a:xfrm>
        </p:spPr>
        <p:txBody>
          <a:bodyPr>
            <a:noAutofit/>
          </a:bodyPr>
          <a:lstStyle/>
          <a:p>
            <a:r>
              <a:rPr lang="en-US" sz="2000" dirty="0"/>
              <a:t>              Group Members –  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Varshil Patel</a:t>
            </a:r>
            <a:r>
              <a:rPr lang="en-US" sz="2000" dirty="0"/>
              <a:t>(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220343120070</a:t>
            </a:r>
            <a:r>
              <a:rPr lang="en-US" sz="2000" dirty="0"/>
              <a:t>)</a:t>
            </a:r>
          </a:p>
          <a:p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               Bhagyashri Andhare</a:t>
            </a:r>
            <a:r>
              <a:rPr lang="en-US" sz="2000" dirty="0"/>
              <a:t>(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220343120011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                                         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Shweta Kamble </a:t>
            </a:r>
            <a:r>
              <a:rPr lang="en-US" sz="2000" dirty="0"/>
              <a:t>(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220343120043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                                         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Saurabh Laddha</a:t>
            </a:r>
            <a:r>
              <a:rPr lang="en-US" sz="2000" dirty="0"/>
              <a:t>(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220343120052</a:t>
            </a:r>
            <a:r>
              <a:rPr lang="en-US" sz="2000" dirty="0"/>
              <a:t>)</a:t>
            </a:r>
          </a:p>
          <a:p>
            <a:r>
              <a:rPr lang="en-US" sz="2000" dirty="0"/>
              <a:t>      Project Guide –     Mrs. Harshita Maheshwari</a:t>
            </a:r>
          </a:p>
        </p:txBody>
      </p:sp>
    </p:spTree>
    <p:extLst>
      <p:ext uri="{BB962C8B-B14F-4D97-AF65-F5344CB8AC3E}">
        <p14:creationId xmlns:p14="http://schemas.microsoft.com/office/powerpoint/2010/main" val="3066581575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8A5D-089F-2DD6-0306-5BD8689D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Level 1:</a:t>
            </a:r>
          </a:p>
        </p:txBody>
      </p:sp>
      <p:pic>
        <p:nvPicPr>
          <p:cNvPr id="6" name="image6.png">
            <a:extLst>
              <a:ext uri="{FF2B5EF4-FFF2-40B4-BE49-F238E27FC236}">
                <a16:creationId xmlns:a16="http://schemas.microsoft.com/office/drawing/2014/main" id="{D14E2443-9DBF-9616-FCC0-3555CE8957C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289470" y="2162029"/>
            <a:ext cx="9188807" cy="346433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90984741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925E6-D04A-82CB-979D-6818FA2F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287EE-6AAE-5F19-FB6F-FF41D0C8C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image5.png">
            <a:extLst>
              <a:ext uri="{FF2B5EF4-FFF2-40B4-BE49-F238E27FC236}">
                <a16:creationId xmlns:a16="http://schemas.microsoft.com/office/drawing/2014/main" id="{B417FBE7-3FAD-F5AF-1012-6C2E56F05F5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73480" y="578652"/>
            <a:ext cx="9842391" cy="2849546"/>
          </a:xfrm>
          <a:prstGeom prst="rect">
            <a:avLst/>
          </a:prstGeom>
          <a:ln/>
        </p:spPr>
      </p:pic>
      <p:pic>
        <p:nvPicPr>
          <p:cNvPr id="5" name="image8.png">
            <a:extLst>
              <a:ext uri="{FF2B5EF4-FFF2-40B4-BE49-F238E27FC236}">
                <a16:creationId xmlns:a16="http://schemas.microsoft.com/office/drawing/2014/main" id="{F6211567-7604-8978-913A-F48167496338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73480" y="3428198"/>
            <a:ext cx="9842391" cy="275924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04365994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4.png">
            <a:extLst>
              <a:ext uri="{FF2B5EF4-FFF2-40B4-BE49-F238E27FC236}">
                <a16:creationId xmlns:a16="http://schemas.microsoft.com/office/drawing/2014/main" id="{9B05BF14-0A6A-95A4-7553-75C23DDB6DA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01516" y="1443788"/>
            <a:ext cx="8101263" cy="405865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95547196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EC3E-FBF9-993D-F143-CCB1A3F94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Level 2:</a:t>
            </a:r>
          </a:p>
        </p:txBody>
      </p:sp>
      <p:pic>
        <p:nvPicPr>
          <p:cNvPr id="3" name="image1.png">
            <a:extLst>
              <a:ext uri="{FF2B5EF4-FFF2-40B4-BE49-F238E27FC236}">
                <a16:creationId xmlns:a16="http://schemas.microsoft.com/office/drawing/2014/main" id="{691386E2-3C63-41D5-C392-948D543ECC5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847891" y="1965960"/>
            <a:ext cx="8788025" cy="388940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7406558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7.png">
            <a:extLst>
              <a:ext uri="{FF2B5EF4-FFF2-40B4-BE49-F238E27FC236}">
                <a16:creationId xmlns:a16="http://schemas.microsoft.com/office/drawing/2014/main" id="{23B2E628-FC4F-4A50-A29F-9B494CE60AA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430796" y="872791"/>
            <a:ext cx="9330407" cy="511241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46480283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5E4C-437B-36A3-1A72-B011801A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ERD / Database Tables:</a:t>
            </a:r>
            <a: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sz="4000" dirty="0"/>
          </a:p>
        </p:txBody>
      </p:sp>
      <p:pic>
        <p:nvPicPr>
          <p:cNvPr id="4" name="image11.png">
            <a:extLst>
              <a:ext uri="{FF2B5EF4-FFF2-40B4-BE49-F238E27FC236}">
                <a16:creationId xmlns:a16="http://schemas.microsoft.com/office/drawing/2014/main" id="{6872E9B8-0B03-3123-6CA0-9567B9E7EE6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451579" y="2081892"/>
            <a:ext cx="9044025" cy="422378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79012479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B440-F37E-4986-A21F-F58725B2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909" y="84501"/>
            <a:ext cx="9603275" cy="1049235"/>
          </a:xfrm>
        </p:spPr>
        <p:txBody>
          <a:bodyPr/>
          <a:lstStyle/>
          <a:p>
            <a:r>
              <a:rPr lang="en-US" dirty="0"/>
              <a:t>Screenshots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D7300CD-8E73-F5B8-54CF-9915481E4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5746" y="1960141"/>
            <a:ext cx="8226127" cy="415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20635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F683-70A2-4AA1-BF4F-AC674B62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DE3EBFB-FF82-9F4F-18DF-BB2AE176F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5188" y="494768"/>
            <a:ext cx="10861623" cy="5485727"/>
          </a:xfrm>
        </p:spPr>
      </p:pic>
    </p:spTree>
    <p:extLst>
      <p:ext uri="{BB962C8B-B14F-4D97-AF65-F5344CB8AC3E}">
        <p14:creationId xmlns:p14="http://schemas.microsoft.com/office/powerpoint/2010/main" val="3137324397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7AF7-D7F5-4377-B014-2C775E9A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13E424-D7CC-125D-56B0-2444E2F83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6980" y="226641"/>
            <a:ext cx="10978039" cy="5826840"/>
          </a:xfrm>
        </p:spPr>
      </p:pic>
    </p:spTree>
    <p:extLst>
      <p:ext uri="{BB962C8B-B14F-4D97-AF65-F5344CB8AC3E}">
        <p14:creationId xmlns:p14="http://schemas.microsoft.com/office/powerpoint/2010/main" val="1821139916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6907-D91B-4543-94BF-F3BBD24B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9F7026-5C5E-57E9-FDE1-EBEF716E5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6488" y="136031"/>
            <a:ext cx="10760395" cy="5604674"/>
          </a:xfrm>
        </p:spPr>
      </p:pic>
    </p:spTree>
    <p:extLst>
      <p:ext uri="{BB962C8B-B14F-4D97-AF65-F5344CB8AC3E}">
        <p14:creationId xmlns:p14="http://schemas.microsoft.com/office/powerpoint/2010/main" val="1881252756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C15D-E62D-4E60-B4F2-19406C79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6062"/>
            <a:ext cx="9603275" cy="1049235"/>
          </a:xfrm>
        </p:spPr>
        <p:txBody>
          <a:bodyPr>
            <a:normAutofit/>
          </a:bodyPr>
          <a:lstStyle/>
          <a:p>
            <a:r>
              <a:rPr lang="en-US" sz="4000" dirty="0"/>
              <a:t>Contents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A55A1-0BE5-439E-BAC3-714FCED7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758" y="1711541"/>
            <a:ext cx="9872871" cy="4784035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dirty="0"/>
              <a:t>Introduction</a:t>
            </a:r>
          </a:p>
          <a:p>
            <a:r>
              <a:rPr lang="en-US" dirty="0"/>
              <a:t>Objective And Scope of Project</a:t>
            </a:r>
          </a:p>
          <a:p>
            <a:r>
              <a:rPr lang="en-US" dirty="0"/>
              <a:t>Modification and Improvement over existing Implementation</a:t>
            </a:r>
          </a:p>
          <a:p>
            <a:r>
              <a:rPr lang="en-US" dirty="0"/>
              <a:t>Project Plan</a:t>
            </a:r>
          </a:p>
          <a:p>
            <a:r>
              <a:rPr lang="en-US" dirty="0"/>
              <a:t>Technology</a:t>
            </a:r>
          </a:p>
          <a:p>
            <a:r>
              <a:rPr lang="en-US" dirty="0"/>
              <a:t>Data Flow Diagram</a:t>
            </a:r>
          </a:p>
          <a:p>
            <a:r>
              <a:rPr lang="en-US" dirty="0"/>
              <a:t>ERD /Database Tables</a:t>
            </a:r>
          </a:p>
          <a:p>
            <a:r>
              <a:rPr lang="en-US" dirty="0"/>
              <a:t>Screenshot</a:t>
            </a:r>
          </a:p>
          <a:p>
            <a:r>
              <a:rPr lang="en-US" dirty="0"/>
              <a:t>System Requirements And Technology used</a:t>
            </a:r>
          </a:p>
          <a:p>
            <a:r>
              <a:rPr lang="en-US" dirty="0"/>
              <a:t>Applications</a:t>
            </a:r>
          </a:p>
          <a:p>
            <a:r>
              <a:rPr lang="en-US" dirty="0"/>
              <a:t>Advantages &amp; Limitations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Future Scopes</a:t>
            </a:r>
          </a:p>
          <a:p>
            <a:r>
              <a:rPr lang="en-US" dirty="0"/>
              <a:t>References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8947133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D71A-5702-452E-B29C-575602C24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412632"/>
            <a:ext cx="9603275" cy="1049235"/>
          </a:xfrm>
        </p:spPr>
        <p:txBody>
          <a:bodyPr/>
          <a:lstStyle/>
          <a:p>
            <a:r>
              <a:rPr lang="en-US" dirty="0"/>
              <a:t>System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16F78-2F81-46DE-B1AD-64642E273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buNone/>
            </a:pPr>
            <a:r>
              <a:rPr lang="en-IN" sz="2000" dirty="0"/>
              <a:t>Software Requirements:</a:t>
            </a:r>
          </a:p>
          <a:p>
            <a:r>
              <a:rPr lang="en-IN" sz="2000" dirty="0"/>
              <a:t>Windows (All Versions)</a:t>
            </a:r>
          </a:p>
          <a:p>
            <a:r>
              <a:rPr lang="en-IN" sz="2000" dirty="0"/>
              <a:t>Visual Studio</a:t>
            </a:r>
          </a:p>
          <a:p>
            <a:r>
              <a:rPr lang="en-IN" sz="2000" dirty="0" err="1"/>
              <a:t>React,Node</a:t>
            </a:r>
            <a:endParaRPr lang="en-IN" sz="2000" dirty="0"/>
          </a:p>
          <a:p>
            <a:r>
              <a:rPr lang="en-IN" sz="2000" dirty="0"/>
              <a:t>Mongodb</a:t>
            </a:r>
          </a:p>
          <a:p>
            <a:pPr marL="45720" indent="0">
              <a:buNone/>
            </a:pPr>
            <a:r>
              <a:rPr lang="en-IN" sz="2000" dirty="0"/>
              <a:t>Hardware Components:</a:t>
            </a:r>
          </a:p>
          <a:p>
            <a:pPr marL="45720" indent="0">
              <a:buNone/>
            </a:pPr>
            <a:r>
              <a:rPr lang="en-IN" sz="2000" dirty="0"/>
              <a:t>•Processor – i3</a:t>
            </a:r>
          </a:p>
          <a:p>
            <a:pPr marL="45720" indent="0">
              <a:buNone/>
            </a:pPr>
            <a:r>
              <a:rPr lang="en-IN" sz="2000" dirty="0"/>
              <a:t>•Hard Disk – 5 GB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02456731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11F5-ED2F-4D30-8559-B9E772FA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DBC1A-75CB-4B7D-A505-2E042E2C9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: Page Layout has been designed in HTML.</a:t>
            </a:r>
          </a:p>
          <a:p>
            <a:pPr marL="502920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: Used for all designing part.</a:t>
            </a:r>
          </a:p>
          <a:p>
            <a:pPr marL="502920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: All Validation task and animations has been developed by JS.</a:t>
            </a:r>
          </a:p>
          <a:p>
            <a:pPr marL="502920" indent="-45720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used for tables and rows to process and store various forms of data</a:t>
            </a:r>
          </a:p>
          <a:p>
            <a:pPr marL="502920" indent="-457200">
              <a:buAutoNum type="arabicPeriod"/>
            </a:pPr>
            <a:r>
              <a:rPr lang="en-US" dirty="0" smtClean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React: </a:t>
            </a:r>
            <a:r>
              <a:rPr lang="en-US" i="0" dirty="0" smtClean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 </a:t>
            </a:r>
            <a:r>
              <a:rPr lang="en-US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JavaScript-based UI development library. Although React is a library rather than a language, it is widely used in web development.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197821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CC616-0911-44F7-BE59-35C82645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8C230-E770-42DE-8FCF-8D035B602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/>
          </a:p>
          <a:p>
            <a:r>
              <a:rPr lang="en-US" dirty="0"/>
              <a:t>Can be used in as freelancing platform.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774439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F863-1C9B-4C0E-90A5-789C290C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929B2-7EA5-4CCB-9F65-790C196C4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r>
              <a:rPr lang="en-US" dirty="0"/>
              <a:t>Developers  can collab with other developers  for the technology they don’t know hence they can work together to </a:t>
            </a:r>
            <a:r>
              <a:rPr lang="en-US" dirty="0" smtClean="0"/>
              <a:t>perform </a:t>
            </a:r>
            <a:r>
              <a:rPr lang="en-US" dirty="0"/>
              <a:t>the  tasks</a:t>
            </a:r>
          </a:p>
          <a:p>
            <a:r>
              <a:rPr lang="en-US" dirty="0"/>
              <a:t>Saves Time, cost and energy.</a:t>
            </a:r>
          </a:p>
          <a:p>
            <a:r>
              <a:rPr lang="en-US" dirty="0"/>
              <a:t>Transparency in the system.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2555674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69D0-CB90-45A8-B786-FEAFF263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6D666-7513-494E-BDD2-57AB74B32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Developers has to share code with each other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931837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38AD-223A-43A6-A897-5E86A103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0CB4-3D56-4B42-B0A5-8AAFAD21C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It’s on you to find a way to fill your time with paid work, whether it’s client direct, subcontracting, or through a jobs marketplace.</a:t>
            </a:r>
          </a:p>
          <a:p>
            <a:pPr algn="l"/>
            <a:r>
              <a:rPr lang="en-US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dozens and dozens of different types of freelance jobs, and more companies are hiring freelancers than ever </a:t>
            </a:r>
            <a:r>
              <a:rPr lang="en-US" sz="24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before.So</a:t>
            </a:r>
            <a:r>
              <a:rPr lang="en-US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platform will be the great help to them.</a:t>
            </a:r>
          </a:p>
          <a:p>
            <a:pPr algn="l"/>
            <a:r>
              <a:rPr lang="en-US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has been an absolute pleasure working with </a:t>
            </a:r>
            <a:r>
              <a:rPr lang="en-US" sz="24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eachother</a:t>
            </a:r>
            <a:r>
              <a:rPr lang="en-US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such platform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547242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3A18-ECBF-4BAA-8B09-8541D93B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7038B-6582-4F29-8598-19B1D99E3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future updates we can provide hosting services and remote repositories so the developers can work on a single remote repository and don't have to share the code each time they make some changes. </a:t>
            </a:r>
          </a:p>
          <a:p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can also add a rating system so the developers who help people on their personal project and have good rating in their freelance work can get some benefits.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86071720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9972-F5F4-4F24-8298-092B84008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99DB5-B32E-48C3-BC3A-DA4473262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Mr. Saleel Bagde for Database.</a:t>
            </a:r>
          </a:p>
          <a:p>
            <a:r>
              <a:rPr lang="en-US" dirty="0"/>
              <a:t>Mrs. Harshita Maheshwari for HTML JS &amp; CSS also she was our project guide.</a:t>
            </a:r>
          </a:p>
          <a:p>
            <a:r>
              <a:rPr lang="en-US" dirty="0">
                <a:solidFill>
                  <a:srgbClr val="FA2B5C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https://www.stackoverflow.</a:t>
            </a:r>
            <a:r>
              <a:rPr lang="en-US" dirty="0"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net</a:t>
            </a:r>
            <a:endParaRPr lang="en-US" dirty="0"/>
          </a:p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YouTube</a:t>
            </a:r>
          </a:p>
          <a:p>
            <a:pPr marL="45720" indent="0">
              <a:buNone/>
            </a:pPr>
            <a:r>
              <a:rPr lang="en-US" dirty="0"/>
              <a:t>A special thanks to Infoway Management who arranged extra lab time for us.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046220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584C-2F96-460D-8F0C-6AFB0C7E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0271495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8DF6-7702-4F45-923C-76A044AB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2BF84-F430-42A2-9655-95001B3A2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Let’s Collab is a platform where developers can help each other and also work together on freelance projects. 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provides platform for developers  for collaborating.</a:t>
            </a:r>
          </a:p>
        </p:txBody>
      </p:sp>
    </p:spTree>
    <p:extLst>
      <p:ext uri="{BB962C8B-B14F-4D97-AF65-F5344CB8AC3E}">
        <p14:creationId xmlns:p14="http://schemas.microsoft.com/office/powerpoint/2010/main" val="889357797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7CA9-414B-40A5-A72A-FA8B0A6F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Objective and Scope of Project: 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41C62-3888-4B88-9D86-7CBCFAFAA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Let’s Collab provides a platform for developers where they can find other developers who are interested in collaborating in a freelance job or a personal project.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could be really good for developers who are only familiar with one aspect of a project; they could find people who are willing to work with them on a project and make new friends at the same time.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Let’s Collab provides a project post where you can get help from other people who are ready to help you with a project and another is where you can take a freelance job and collaborate with other developers for that job.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352625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4B5C-5411-460F-8B38-C461E3F3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Modification and improvement over the existing Implementation: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1CBFD-5726-4A5B-B15F-A737819CD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Currently available freelancing websites/applications don’t let developers collaborate on a project so a single person has to know frontend, backend, UI/UX design, etc. so currently if you don’t know or are not good at any one of them you can't fulfil clients request up to their expectation or cannot do work on the project/job at all.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implementation of project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Now if we let a front end developer collaborate with a backend developer and a UI designer they all can finish the job/project together and they all can grow together.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906289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5E07-CE89-4D49-BF46-BC942575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Plan: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8C1FC-A480-4141-AA6E-0847B11E7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No. of User’s and Modules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n-GB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Users-</a:t>
            </a:r>
            <a:r>
              <a:rPr lang="en-GB" sz="2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person or organisation that will use the project's product or service.</a:t>
            </a:r>
            <a:endParaRPr lang="en-IN" sz="2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No. of user’s and specify each user's work in brief.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GB" sz="20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User/Developers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Users/Developers will be the customers as well as workers. A developer can post a project/work if he needs help or he can post the project as a job and other developers can get him the services needed.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15000"/>
              </a:lnSpc>
              <a:spcAft>
                <a:spcPts val="1000"/>
              </a:spcAft>
              <a:buNone/>
            </a:pPr>
            <a:endParaRPr lang="en-IN" sz="20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499070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E79CF3-4DEE-5815-F897-AED15690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51377"/>
            <a:ext cx="9603275" cy="1049235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</a:pPr>
            <a:r>
              <a:rPr lang="en-GB" sz="20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</a:t>
            </a:r>
            <a:r>
              <a:rPr lang="en-IN" sz="20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IN" sz="20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 will manage the project assignment, payment system, user addition, etc. Admin will make the operations of the users fluent.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6AA72-8253-4365-B39D-9186BF9C0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Modules 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Module is a logical separation of a functionality within a project.</a:t>
            </a:r>
            <a:endParaRPr lang="en-IN" sz="24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Modules: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1.Users/Developers management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2.Projects/Work management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3.Login/Sign up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4.Payment management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364870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80F4-1247-4E32-857B-318E0750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Technology:</a:t>
            </a:r>
            <a:r>
              <a:rPr lang="en-GB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57332-5FF9-1623-0C53-69F59DDCA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Frontend- React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Backend- Node.js, Node Express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Database- MongoDB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01257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0F20-7301-1462-40CE-B303770F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Flow Diagram (DFD):</a:t>
            </a:r>
            <a:br>
              <a:rPr lang="en-GB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GB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Level 0:</a:t>
            </a:r>
            <a: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sz="4000" dirty="0"/>
          </a:p>
        </p:txBody>
      </p:sp>
      <p:pic>
        <p:nvPicPr>
          <p:cNvPr id="4" name="image9.png">
            <a:extLst>
              <a:ext uri="{FF2B5EF4-FFF2-40B4-BE49-F238E27FC236}">
                <a16:creationId xmlns:a16="http://schemas.microsoft.com/office/drawing/2014/main" id="{047BDA2F-BF62-2ADC-A9DA-F29FC00F60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173480" y="1652337"/>
            <a:ext cx="9845040" cy="425115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11027242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251</TotalTime>
  <Words>793</Words>
  <Application>Microsoft Office PowerPoint</Application>
  <PresentationFormat>Widescreen</PresentationFormat>
  <Paragraphs>98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Gill Sans MT</vt:lpstr>
      <vt:lpstr>Noto Sans Symbols</vt:lpstr>
      <vt:lpstr>Times New Roman</vt:lpstr>
      <vt:lpstr>Gallery</vt:lpstr>
      <vt:lpstr>_Let’s Collab</vt:lpstr>
      <vt:lpstr>Contents</vt:lpstr>
      <vt:lpstr>Introduction</vt:lpstr>
      <vt:lpstr>Objective and Scope of Project:  </vt:lpstr>
      <vt:lpstr>Modification and improvement over the existing Implementation:</vt:lpstr>
      <vt:lpstr>Project Plan:</vt:lpstr>
      <vt:lpstr>Admin Admin will manage the project assignment, payment system, user addition, etc. Admin will make the operations of the users fluent. </vt:lpstr>
      <vt:lpstr>Technology: </vt:lpstr>
      <vt:lpstr>Data Flow Diagram (DFD): Level 0: </vt:lpstr>
      <vt:lpstr>Level 1:</vt:lpstr>
      <vt:lpstr>PowerPoint Presentation</vt:lpstr>
      <vt:lpstr>PowerPoint Presentation</vt:lpstr>
      <vt:lpstr>Level 2:</vt:lpstr>
      <vt:lpstr>PowerPoint Presentation</vt:lpstr>
      <vt:lpstr>ERD / Database Tables: </vt:lpstr>
      <vt:lpstr>Screenshots</vt:lpstr>
      <vt:lpstr>PowerPoint Presentation</vt:lpstr>
      <vt:lpstr>PowerPoint Presentation</vt:lpstr>
      <vt:lpstr>PowerPoint Presentation</vt:lpstr>
      <vt:lpstr>System Requirements</vt:lpstr>
      <vt:lpstr>Technologies Used</vt:lpstr>
      <vt:lpstr>Applications </vt:lpstr>
      <vt:lpstr>Advantages</vt:lpstr>
      <vt:lpstr>Limitations</vt:lpstr>
      <vt:lpstr>Conclusion </vt:lpstr>
      <vt:lpstr>Future Scope </vt:lpstr>
      <vt:lpstr>References</vt:lpstr>
      <vt:lpstr> 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Farmer assistance portal</dc:title>
  <dc:creator>Abhishek Badal</dc:creator>
  <cp:lastModifiedBy>Varshil</cp:lastModifiedBy>
  <cp:revision>13</cp:revision>
  <dcterms:created xsi:type="dcterms:W3CDTF">2022-04-06T16:17:24Z</dcterms:created>
  <dcterms:modified xsi:type="dcterms:W3CDTF">2022-09-26T09:41:21Z</dcterms:modified>
</cp:coreProperties>
</file>