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302" r:id="rId7"/>
    <p:sldId id="303" r:id="rId8"/>
    <p:sldId id="304" r:id="rId9"/>
    <p:sldId id="301" r:id="rId10"/>
    <p:sldId id="30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jepan Groš" initials="SG" lastIdx="3" clrIdx="0">
    <p:extLst>
      <p:ext uri="{19B8F6BF-5375-455C-9EA6-DF929625EA0E}">
        <p15:presenceInfo xmlns:p15="http://schemas.microsoft.com/office/powerpoint/2012/main" userId="S::sgros@fer.hr::96ec6046-7235-444e-a219-5f4f0652c8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0935" autoAdjust="0"/>
  </p:normalViewPr>
  <p:slideViewPr>
    <p:cSldViewPr snapToGrid="0" snapToObjects="1">
      <p:cViewPr varScale="1">
        <p:scale>
          <a:sx n="83" d="100"/>
          <a:sy n="83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jepan Groš" userId="96ec6046-7235-444e-a219-5f4f0652c8d7" providerId="ADAL" clId="{6CA7BF46-28B9-45B1-A59F-BCBECEC0AC1A}"/>
    <pc:docChg chg="modSld">
      <pc:chgData name="Stjepan Groš" userId="96ec6046-7235-444e-a219-5f4f0652c8d7" providerId="ADAL" clId="{6CA7BF46-28B9-45B1-A59F-BCBECEC0AC1A}" dt="2024-10-06T12:12:03.849" v="3" actId="20577"/>
      <pc:docMkLst>
        <pc:docMk/>
      </pc:docMkLst>
      <pc:sldChg chg="modSp mod">
        <pc:chgData name="Stjepan Groš" userId="96ec6046-7235-444e-a219-5f4f0652c8d7" providerId="ADAL" clId="{6CA7BF46-28B9-45B1-A59F-BCBECEC0AC1A}" dt="2024-10-06T12:12:03.849" v="3" actId="20577"/>
        <pc:sldMkLst>
          <pc:docMk/>
          <pc:sldMk cId="4155792406" sldId="256"/>
        </pc:sldMkLst>
        <pc:spChg chg="mod">
          <ac:chgData name="Stjepan Groš" userId="96ec6046-7235-444e-a219-5f4f0652c8d7" providerId="ADAL" clId="{6CA7BF46-28B9-45B1-A59F-BCBECEC0AC1A}" dt="2024-10-06T12:12:03.849" v="3" actId="20577"/>
          <ac:spMkLst>
            <pc:docMk/>
            <pc:sldMk cId="4155792406" sldId="256"/>
            <ac:spMk id="6" creationId="{8B229F85-EC14-1B43-89EB-4320B7157ACD}"/>
          </ac:spMkLst>
        </pc:spChg>
      </pc:sldChg>
    </pc:docChg>
  </pc:docChgLst>
  <pc:docChgLst>
    <pc:chgData name="Stjepan Groš" userId="96ec6046-7235-444e-a219-5f4f0652c8d7" providerId="ADAL" clId="{8F1CE18F-9C58-43BB-A5FF-7645B9D3DB62}"/>
    <pc:docChg chg="custSel delSld modSld modMainMaster">
      <pc:chgData name="Stjepan Groš" userId="96ec6046-7235-444e-a219-5f4f0652c8d7" providerId="ADAL" clId="{8F1CE18F-9C58-43BB-A5FF-7645B9D3DB62}" dt="2022-11-02T21:45:08.894" v="78" actId="20577"/>
      <pc:docMkLst>
        <pc:docMk/>
      </pc:docMkLst>
      <pc:sldChg chg="modSp mod modNotesTx">
        <pc:chgData name="Stjepan Groš" userId="96ec6046-7235-444e-a219-5f4f0652c8d7" providerId="ADAL" clId="{8F1CE18F-9C58-43BB-A5FF-7645B9D3DB62}" dt="2022-11-02T21:44:02.925" v="53" actId="20577"/>
        <pc:sldMkLst>
          <pc:docMk/>
          <pc:sldMk cId="4155792406" sldId="256"/>
        </pc:sldMkLst>
        <pc:spChg chg="mod">
          <ac:chgData name="Stjepan Groš" userId="96ec6046-7235-444e-a219-5f4f0652c8d7" providerId="ADAL" clId="{8F1CE18F-9C58-43BB-A5FF-7645B9D3DB62}" dt="2022-11-02T21:43:57.116" v="52" actId="20577"/>
          <ac:spMkLst>
            <pc:docMk/>
            <pc:sldMk cId="4155792406" sldId="256"/>
            <ac:spMk id="3" creationId="{1C1E7DE1-826E-584B-ABB5-228682976858}"/>
          </ac:spMkLst>
        </pc:spChg>
        <pc:spChg chg="mod">
          <ac:chgData name="Stjepan Groš" userId="96ec6046-7235-444e-a219-5f4f0652c8d7" providerId="ADAL" clId="{8F1CE18F-9C58-43BB-A5FF-7645B9D3DB62}" dt="2022-11-02T21:43:48.622" v="19" actId="20577"/>
          <ac:spMkLst>
            <pc:docMk/>
            <pc:sldMk cId="4155792406" sldId="256"/>
            <ac:spMk id="8" creationId="{329AE62A-58A5-4144-AD8F-C8066A493474}"/>
          </ac:spMkLst>
        </pc:spChg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166355919" sldId="286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583304308" sldId="287"/>
        </pc:sldMkLst>
      </pc:sldChg>
      <pc:sldChg chg="modSp mod">
        <pc:chgData name="Stjepan Groš" userId="96ec6046-7235-444e-a219-5f4f0652c8d7" providerId="ADAL" clId="{8F1CE18F-9C58-43BB-A5FF-7645B9D3DB62}" dt="2022-11-02T21:45:08.894" v="78" actId="20577"/>
        <pc:sldMkLst>
          <pc:docMk/>
          <pc:sldMk cId="335006850" sldId="288"/>
        </pc:sldMkLst>
        <pc:spChg chg="mod">
          <ac:chgData name="Stjepan Groš" userId="96ec6046-7235-444e-a219-5f4f0652c8d7" providerId="ADAL" clId="{8F1CE18F-9C58-43BB-A5FF-7645B9D3DB62}" dt="2022-11-02T21:45:08.894" v="78" actId="20577"/>
          <ac:spMkLst>
            <pc:docMk/>
            <pc:sldMk cId="335006850" sldId="288"/>
            <ac:spMk id="3" creationId="{3D56A475-7F3F-F76B-D5AF-9182CB5C4411}"/>
          </ac:spMkLst>
        </pc:spChg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845098256" sldId="289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693483053" sldId="290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026045402" sldId="292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1624708212" sldId="293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582852571" sldId="294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2428274637" sldId="295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800455926" sldId="296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867134982" sldId="297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032168981" sldId="298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096115746" sldId="299"/>
        </pc:sldMkLst>
      </pc:sldChg>
      <pc:sldChg chg="del">
        <pc:chgData name="Stjepan Groš" userId="96ec6046-7235-444e-a219-5f4f0652c8d7" providerId="ADAL" clId="{8F1CE18F-9C58-43BB-A5FF-7645B9D3DB62}" dt="2022-11-02T21:44:13.843" v="54" actId="47"/>
        <pc:sldMkLst>
          <pc:docMk/>
          <pc:sldMk cId="377672219" sldId="300"/>
        </pc:sldMkLst>
      </pc:sldChg>
      <pc:sldMasterChg chg="modSp mod">
        <pc:chgData name="Stjepan Groš" userId="96ec6046-7235-444e-a219-5f4f0652c8d7" providerId="ADAL" clId="{8F1CE18F-9C58-43BB-A5FF-7645B9D3DB62}" dt="2022-11-02T21:44:50.654" v="77" actId="20577"/>
        <pc:sldMasterMkLst>
          <pc:docMk/>
          <pc:sldMasterMk cId="2124125021" sldId="2147483648"/>
        </pc:sldMasterMkLst>
        <pc:spChg chg="mod">
          <ac:chgData name="Stjepan Groš" userId="96ec6046-7235-444e-a219-5f4f0652c8d7" providerId="ADAL" clId="{8F1CE18F-9C58-43BB-A5FF-7645B9D3DB62}" dt="2022-11-02T21:44:50.654" v="77" actId="20577"/>
          <ac:spMkLst>
            <pc:docMk/>
            <pc:sldMasterMk cId="2124125021" sldId="2147483648"/>
            <ac:spMk id="13" creationId="{ED7AB431-B477-B945-B2CB-F3D4DFF2314D}"/>
          </ac:spMkLst>
        </pc:spChg>
      </pc:sldMasterChg>
    </pc:docChg>
  </pc:docChgLst>
  <pc:docChgLst>
    <pc:chgData name="Stjepan Groš" userId="96ec6046-7235-444e-a219-5f4f0652c8d7" providerId="ADAL" clId="{31FA6F39-6E72-4192-B882-2C2B034779C2}"/>
    <pc:docChg chg="custSel addSld modSld modMainMaster">
      <pc:chgData name="Stjepan Groš" userId="96ec6046-7235-444e-a219-5f4f0652c8d7" providerId="ADAL" clId="{31FA6F39-6E72-4192-B882-2C2B034779C2}" dt="2023-10-19T08:49:46.806" v="927" actId="20577"/>
      <pc:docMkLst>
        <pc:docMk/>
      </pc:docMkLst>
      <pc:sldChg chg="modSp mod">
        <pc:chgData name="Stjepan Groš" userId="96ec6046-7235-444e-a219-5f4f0652c8d7" providerId="ADAL" clId="{31FA6F39-6E72-4192-B882-2C2B034779C2}" dt="2023-10-19T08:42:35.879" v="28" actId="255"/>
        <pc:sldMkLst>
          <pc:docMk/>
          <pc:sldMk cId="4155792406" sldId="256"/>
        </pc:sldMkLst>
        <pc:spChg chg="mod">
          <ac:chgData name="Stjepan Groš" userId="96ec6046-7235-444e-a219-5f4f0652c8d7" providerId="ADAL" clId="{31FA6F39-6E72-4192-B882-2C2B034779C2}" dt="2023-10-19T08:42:35.879" v="28" actId="255"/>
          <ac:spMkLst>
            <pc:docMk/>
            <pc:sldMk cId="4155792406" sldId="256"/>
            <ac:spMk id="6" creationId="{8B229F85-EC14-1B43-89EB-4320B7157ACD}"/>
          </ac:spMkLst>
        </pc:spChg>
      </pc:sldChg>
      <pc:sldChg chg="modSp mod">
        <pc:chgData name="Stjepan Groš" userId="96ec6046-7235-444e-a219-5f4f0652c8d7" providerId="ADAL" clId="{31FA6F39-6E72-4192-B882-2C2B034779C2}" dt="2023-10-19T08:43:27.764" v="58" actId="6549"/>
        <pc:sldMkLst>
          <pc:docMk/>
          <pc:sldMk cId="335006850" sldId="288"/>
        </pc:sldMkLst>
        <pc:spChg chg="mod">
          <ac:chgData name="Stjepan Groš" userId="96ec6046-7235-444e-a219-5f4f0652c8d7" providerId="ADAL" clId="{31FA6F39-6E72-4192-B882-2C2B034779C2}" dt="2023-10-19T08:43:27.764" v="58" actId="6549"/>
          <ac:spMkLst>
            <pc:docMk/>
            <pc:sldMk cId="335006850" sldId="288"/>
            <ac:spMk id="3" creationId="{3D56A475-7F3F-F76B-D5AF-9182CB5C4411}"/>
          </ac:spMkLst>
        </pc:spChg>
      </pc:sldChg>
      <pc:sldChg chg="modSp mod">
        <pc:chgData name="Stjepan Groš" userId="96ec6046-7235-444e-a219-5f4f0652c8d7" providerId="ADAL" clId="{31FA6F39-6E72-4192-B882-2C2B034779C2}" dt="2023-10-19T08:49:46.806" v="927" actId="20577"/>
        <pc:sldMkLst>
          <pc:docMk/>
          <pc:sldMk cId="3531128315" sldId="301"/>
        </pc:sldMkLst>
        <pc:spChg chg="mod">
          <ac:chgData name="Stjepan Groš" userId="96ec6046-7235-444e-a219-5f4f0652c8d7" providerId="ADAL" clId="{31FA6F39-6E72-4192-B882-2C2B034779C2}" dt="2023-10-19T08:49:46.806" v="927" actId="20577"/>
          <ac:spMkLst>
            <pc:docMk/>
            <pc:sldMk cId="3531128315" sldId="301"/>
            <ac:spMk id="3" creationId="{67BB39E8-7F52-E349-FC7C-5E9E8C293789}"/>
          </ac:spMkLst>
        </pc:spChg>
      </pc:sldChg>
      <pc:sldChg chg="modSp new mod">
        <pc:chgData name="Stjepan Groš" userId="96ec6046-7235-444e-a219-5f4f0652c8d7" providerId="ADAL" clId="{31FA6F39-6E72-4192-B882-2C2B034779C2}" dt="2023-10-19T08:47:23.506" v="347" actId="20577"/>
        <pc:sldMkLst>
          <pc:docMk/>
          <pc:sldMk cId="3533531748" sldId="302"/>
        </pc:sldMkLst>
        <pc:spChg chg="mod">
          <ac:chgData name="Stjepan Groš" userId="96ec6046-7235-444e-a219-5f4f0652c8d7" providerId="ADAL" clId="{31FA6F39-6E72-4192-B882-2C2B034779C2}" dt="2023-10-19T08:47:23.506" v="347" actId="20577"/>
          <ac:spMkLst>
            <pc:docMk/>
            <pc:sldMk cId="3533531748" sldId="302"/>
            <ac:spMk id="3" creationId="{CFF7DDFF-76A5-4323-4B6D-3281ED742D26}"/>
          </ac:spMkLst>
        </pc:spChg>
        <pc:spChg chg="mod">
          <ac:chgData name="Stjepan Groš" userId="96ec6046-7235-444e-a219-5f4f0652c8d7" providerId="ADAL" clId="{31FA6F39-6E72-4192-B882-2C2B034779C2}" dt="2023-10-19T08:42:53.667" v="46" actId="20577"/>
          <ac:spMkLst>
            <pc:docMk/>
            <pc:sldMk cId="3533531748" sldId="302"/>
            <ac:spMk id="4" creationId="{B77DDFE2-FEF1-75D2-CCC5-B9131DE4FB38}"/>
          </ac:spMkLst>
        </pc:spChg>
      </pc:sldChg>
      <pc:sldChg chg="modSp new mod">
        <pc:chgData name="Stjepan Groš" userId="96ec6046-7235-444e-a219-5f4f0652c8d7" providerId="ADAL" clId="{31FA6F39-6E72-4192-B882-2C2B034779C2}" dt="2023-10-19T08:46:58.982" v="328" actId="20577"/>
        <pc:sldMkLst>
          <pc:docMk/>
          <pc:sldMk cId="1921493050" sldId="303"/>
        </pc:sldMkLst>
        <pc:spChg chg="mod">
          <ac:chgData name="Stjepan Groš" userId="96ec6046-7235-444e-a219-5f4f0652c8d7" providerId="ADAL" clId="{31FA6F39-6E72-4192-B882-2C2B034779C2}" dt="2023-10-19T08:46:58.982" v="328" actId="20577"/>
          <ac:spMkLst>
            <pc:docMk/>
            <pc:sldMk cId="1921493050" sldId="303"/>
            <ac:spMk id="3" creationId="{5DAAAE7D-4FB9-3E8C-46AC-5B452E480038}"/>
          </ac:spMkLst>
        </pc:spChg>
        <pc:spChg chg="mod">
          <ac:chgData name="Stjepan Groš" userId="96ec6046-7235-444e-a219-5f4f0652c8d7" providerId="ADAL" clId="{31FA6F39-6E72-4192-B882-2C2B034779C2}" dt="2023-10-19T08:46:21.699" v="141" actId="20577"/>
          <ac:spMkLst>
            <pc:docMk/>
            <pc:sldMk cId="1921493050" sldId="303"/>
            <ac:spMk id="4" creationId="{720C110E-981F-E250-CA60-C869FF8ACA3A}"/>
          </ac:spMkLst>
        </pc:spChg>
      </pc:sldChg>
      <pc:sldChg chg="modSp new mod">
        <pc:chgData name="Stjepan Groš" userId="96ec6046-7235-444e-a219-5f4f0652c8d7" providerId="ADAL" clId="{31FA6F39-6E72-4192-B882-2C2B034779C2}" dt="2023-10-19T08:48:08.350" v="506" actId="20577"/>
        <pc:sldMkLst>
          <pc:docMk/>
          <pc:sldMk cId="2209211340" sldId="304"/>
        </pc:sldMkLst>
        <pc:spChg chg="mod">
          <ac:chgData name="Stjepan Groš" userId="96ec6046-7235-444e-a219-5f4f0652c8d7" providerId="ADAL" clId="{31FA6F39-6E72-4192-B882-2C2B034779C2}" dt="2023-10-19T08:48:08.350" v="506" actId="20577"/>
          <ac:spMkLst>
            <pc:docMk/>
            <pc:sldMk cId="2209211340" sldId="304"/>
            <ac:spMk id="3" creationId="{F5522F72-1B68-37AA-6798-1D95E9C20234}"/>
          </ac:spMkLst>
        </pc:spChg>
        <pc:spChg chg="mod">
          <ac:chgData name="Stjepan Groš" userId="96ec6046-7235-444e-a219-5f4f0652c8d7" providerId="ADAL" clId="{31FA6F39-6E72-4192-B882-2C2B034779C2}" dt="2023-10-19T08:47:45.927" v="357" actId="20577"/>
          <ac:spMkLst>
            <pc:docMk/>
            <pc:sldMk cId="2209211340" sldId="304"/>
            <ac:spMk id="4" creationId="{53C223C3-EC78-FF12-4DBA-88ACAB02D222}"/>
          </ac:spMkLst>
        </pc:spChg>
      </pc:sldChg>
      <pc:sldChg chg="modSp add mod">
        <pc:chgData name="Stjepan Groš" userId="96ec6046-7235-444e-a219-5f4f0652c8d7" providerId="ADAL" clId="{31FA6F39-6E72-4192-B882-2C2B034779C2}" dt="2023-10-19T08:49:06.546" v="753" actId="20577"/>
        <pc:sldMkLst>
          <pc:docMk/>
          <pc:sldMk cId="3393883163" sldId="305"/>
        </pc:sldMkLst>
        <pc:spChg chg="mod">
          <ac:chgData name="Stjepan Groš" userId="96ec6046-7235-444e-a219-5f4f0652c8d7" providerId="ADAL" clId="{31FA6F39-6E72-4192-B882-2C2B034779C2}" dt="2023-10-19T08:48:33.651" v="545" actId="27636"/>
          <ac:spMkLst>
            <pc:docMk/>
            <pc:sldMk cId="3393883163" sldId="305"/>
            <ac:spMk id="2" creationId="{C984C1B1-2CA1-2E66-E21B-F68356B8C28E}"/>
          </ac:spMkLst>
        </pc:spChg>
        <pc:spChg chg="mod">
          <ac:chgData name="Stjepan Groš" userId="96ec6046-7235-444e-a219-5f4f0652c8d7" providerId="ADAL" clId="{31FA6F39-6E72-4192-B882-2C2B034779C2}" dt="2023-10-19T08:49:06.546" v="753" actId="20577"/>
          <ac:spMkLst>
            <pc:docMk/>
            <pc:sldMk cId="3393883163" sldId="305"/>
            <ac:spMk id="3" creationId="{67BB39E8-7F52-E349-FC7C-5E9E8C293789}"/>
          </ac:spMkLst>
        </pc:spChg>
        <pc:spChg chg="mod">
          <ac:chgData name="Stjepan Groš" userId="96ec6046-7235-444e-a219-5f4f0652c8d7" providerId="ADAL" clId="{31FA6F39-6E72-4192-B882-2C2B034779C2}" dt="2023-10-19T08:48:36.621" v="555" actId="20577"/>
          <ac:spMkLst>
            <pc:docMk/>
            <pc:sldMk cId="3393883163" sldId="305"/>
            <ac:spMk id="4" creationId="{A7CCA3C8-9B91-6BFD-5B45-41679F347891}"/>
          </ac:spMkLst>
        </pc:spChg>
      </pc:sldChg>
      <pc:sldMasterChg chg="modSp mod">
        <pc:chgData name="Stjepan Groš" userId="96ec6046-7235-444e-a219-5f4f0652c8d7" providerId="ADAL" clId="{31FA6F39-6E72-4192-B882-2C2B034779C2}" dt="2023-10-19T08:42:07.044" v="1" actId="1076"/>
        <pc:sldMasterMkLst>
          <pc:docMk/>
          <pc:sldMasterMk cId="2124125021" sldId="2147483648"/>
        </pc:sldMasterMkLst>
        <pc:spChg chg="mod">
          <ac:chgData name="Stjepan Groš" userId="96ec6046-7235-444e-a219-5f4f0652c8d7" providerId="ADAL" clId="{31FA6F39-6E72-4192-B882-2C2B034779C2}" dt="2023-10-19T08:42:03.683" v="0" actId="1076"/>
          <ac:spMkLst>
            <pc:docMk/>
            <pc:sldMasterMk cId="2124125021" sldId="2147483648"/>
            <ac:spMk id="11" creationId="{BCA99637-E405-8440-ABA5-137AD3566D47}"/>
          </ac:spMkLst>
        </pc:spChg>
        <pc:spChg chg="mod">
          <ac:chgData name="Stjepan Groš" userId="96ec6046-7235-444e-a219-5f4f0652c8d7" providerId="ADAL" clId="{31FA6F39-6E72-4192-B882-2C2B034779C2}" dt="2023-10-19T08:42:07.044" v="1" actId="1076"/>
          <ac:spMkLst>
            <pc:docMk/>
            <pc:sldMasterMk cId="2124125021" sldId="2147483648"/>
            <ac:spMk id="13" creationId="{ED7AB431-B477-B945-B2CB-F3D4DFF2314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B00A2A-8136-1A45-A212-B19BBC4C5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6D849-DAC5-3A4F-9F1B-073C4BBE1F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A165F-D509-FA49-97FA-F57D38F4E414}" type="datetimeFigureOut">
              <a:rPr lang="sr-Latn-RS" smtClean="0"/>
              <a:t>6.10.2024.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42A9-8CDF-6541-BFAD-9B81AB150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D3CCD-0F8D-C842-83C1-7F63D2B20F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E2A1-468B-BA4B-88CB-070FA3F8A56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607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F19A3-3B48-374A-BA69-8695E5682D9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402FE-6E8C-4C49-8951-522C8751F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402FE-6E8C-4C49-8951-522C8751F025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8448C09-668D-CE43-A362-1AAE769D57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62640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None/>
              <a:defRPr sz="3200" b="1"/>
            </a:lvl1pPr>
          </a:lstStyle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Sigurnosne prijetnje na Internetu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292B5D5-B153-8B49-A6FA-5695C37BD4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400"/>
            </a:lvl1pPr>
          </a:lstStyle>
          <a:p>
            <a:pPr lvl="0"/>
            <a:r>
              <a:rPr lang="sr-Latn-RS" dirty="0"/>
              <a:t>Ime Prezime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C17AD6-66B1-D149-8BF4-31E97E0CF0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53" y="369103"/>
            <a:ext cx="743718" cy="3114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BE61E3-F237-F24A-A0A3-863DEFAF1FBB}"/>
              </a:ext>
            </a:extLst>
          </p:cNvPr>
          <p:cNvSpPr/>
          <p:nvPr userDrawn="1"/>
        </p:nvSpPr>
        <p:spPr>
          <a:xfrm>
            <a:off x="8996515" y="369103"/>
            <a:ext cx="2816131" cy="413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CCF798B-57C4-5A44-A6BD-E1DA3376B5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Datum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5C3D42C-E6AA-4DB3-A4DF-8CE6E37EB6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62640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None/>
              <a:defRPr sz="6000" b="1"/>
            </a:lvl1pPr>
          </a:lstStyle>
          <a:p>
            <a:pPr lvl="0"/>
            <a:r>
              <a:rPr lang="sr-Latn-RS" dirty="0"/>
              <a:t>Naslov teme</a:t>
            </a:r>
          </a:p>
        </p:txBody>
      </p:sp>
    </p:spTree>
    <p:extLst>
      <p:ext uri="{BB962C8B-B14F-4D97-AF65-F5344CB8AC3E}">
        <p14:creationId xmlns:p14="http://schemas.microsoft.com/office/powerpoint/2010/main" val="4072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like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78B7D08-968B-AD47-8F1E-D33B24BAE0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90141" y="4148917"/>
            <a:ext cx="3665298" cy="5421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E0C703-F95D-A347-8C69-2AE9EE07A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588454" y="4704758"/>
            <a:ext cx="3665298" cy="3953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/>
            </a:lvl1pPr>
          </a:lstStyle>
          <a:p>
            <a:pPr lvl="0"/>
            <a:r>
              <a:rPr lang="sr-Latn-RS" dirty="0"/>
              <a:t>PODNASLOV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68569696-87A6-FE4D-9A50-887B95C6936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90141" y="5100130"/>
            <a:ext cx="3665298" cy="102237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lv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A32929A-95BF-744D-9A03-E45B47F1EA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52748" y="4148917"/>
            <a:ext cx="3665298" cy="5421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696BD2D-1049-5B4E-9AF6-33C76122C86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51061" y="4704758"/>
            <a:ext cx="3665298" cy="3953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PODNASLOV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D0F826B-661B-3447-BECC-F43E8E51C7C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52748" y="5100129"/>
            <a:ext cx="3665298" cy="102237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lv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sr-Latn-R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D0CDFB3-0875-F847-8179-8BC2752FB9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59003B89-B2E3-D84E-B38E-E352ABC35496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08620" y="1494746"/>
            <a:ext cx="3545131" cy="265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1B5BD631-9E2C-9B43-B91F-D50FE846F0F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865347" y="1494746"/>
            <a:ext cx="3545131" cy="26541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899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78B7D08-968B-AD47-8F1E-D33B24BAE0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6627" y="4546519"/>
            <a:ext cx="2814032" cy="2921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D0CDFB3-0875-F847-8179-8BC2752FB9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60634FE-7237-2244-975A-C66E6B61DF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89644" y="4546519"/>
            <a:ext cx="2814032" cy="2921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CECF1C0-3FDA-C546-A515-13D59B35ED8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7827" y="4546519"/>
            <a:ext cx="2810071" cy="2921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Naslov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6F99E89-79A2-BB4C-ABC3-5F0B81057F1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75678" y="4546519"/>
            <a:ext cx="2810071" cy="2921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/>
              <a:t>Naslov</a:t>
            </a:r>
          </a:p>
        </p:txBody>
      </p:sp>
      <p:sp>
        <p:nvSpPr>
          <p:cNvPr id="33" name="Picture Placeholder 8">
            <a:extLst>
              <a:ext uri="{FF2B5EF4-FFF2-40B4-BE49-F238E27FC236}">
                <a16:creationId xmlns:a16="http://schemas.microsoft.com/office/drawing/2014/main" id="{5ACEDCBB-6BF4-324C-88CF-367046172F8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0482" y="1989987"/>
            <a:ext cx="2721044" cy="24787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441D7252-1611-3C41-A76D-18FAD885A33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284997" y="1989987"/>
            <a:ext cx="2721044" cy="24787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BF1E75E-3FFC-FF47-A406-08408316501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177826" y="1989987"/>
            <a:ext cx="2721044" cy="24787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C3BF389B-DF55-E747-AE5B-2C012A3C3E7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062341" y="1989987"/>
            <a:ext cx="2721044" cy="24787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73964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z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40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aj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C936D07-FDD6-634D-A168-502A122E38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626400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None/>
              <a:defRPr sz="7000" b="1"/>
            </a:lvl1pPr>
          </a:lstStyle>
          <a:p>
            <a:pPr lvl="0"/>
            <a:r>
              <a:rPr lang="sr-Latn-RS" dirty="0"/>
              <a:t>Hvala!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C7C81-C0FA-4641-AF8B-E8A3C2776A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353" y="369104"/>
            <a:ext cx="498480" cy="2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naslo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927A039-A662-C949-B381-375EE638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78" y="236351"/>
            <a:ext cx="765313" cy="47680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375058D-6CD7-254B-A8F7-0D36C55236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1263" y="1682496"/>
            <a:ext cx="8804636" cy="62338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400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AF48199-DDF7-4E4D-A11A-28306434BFE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263" y="2749258"/>
            <a:ext cx="8804636" cy="13270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ts val="4000"/>
              </a:lnSpc>
              <a:spcBef>
                <a:spcPts val="0"/>
              </a:spcBef>
              <a:buNone/>
              <a:defRPr sz="4000" b="1"/>
            </a:lvl1pPr>
          </a:lstStyle>
          <a:p>
            <a:pPr lvl="0"/>
            <a:r>
              <a:rPr lang="sr-Latn-RS" dirty="0"/>
              <a:t>Podnaslov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B4339E-4DA2-6C4F-92C2-D159F28068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9353" y="369103"/>
            <a:ext cx="743718" cy="3114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E09DFC-C4E7-B94E-A9FB-2E72CB9772BB}"/>
              </a:ext>
            </a:extLst>
          </p:cNvPr>
          <p:cNvSpPr/>
          <p:nvPr userDrawn="1"/>
        </p:nvSpPr>
        <p:spPr>
          <a:xfrm>
            <a:off x="8996516" y="369103"/>
            <a:ext cx="2816131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6664A71-B88A-5244-A384-83B11C7A3A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Datum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F14B8DD-527B-4A4C-8AD1-90D4F49E6C5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</p:spTree>
    <p:extLst>
      <p:ext uri="{BB962C8B-B14F-4D97-AF65-F5344CB8AC3E}">
        <p14:creationId xmlns:p14="http://schemas.microsoft.com/office/powerpoint/2010/main" val="3611861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AF48199-DDF7-4E4D-A11A-28306434BFE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51262" y="1274157"/>
            <a:ext cx="6208324" cy="10398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3000" b="1"/>
            </a:lvl1pPr>
          </a:lstStyle>
          <a:p>
            <a:pPr lvl="0"/>
            <a:r>
              <a:rPr lang="sr-Latn-RS" dirty="0"/>
              <a:t>Podnaslov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A14E44-75B6-7B42-B11F-87BBC8707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51261" y="4184245"/>
            <a:ext cx="3580167" cy="45741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50FF47-3118-FE44-819D-023A10D540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51262" y="4812986"/>
            <a:ext cx="3580166" cy="128522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/>
            </a:lvl1pPr>
          </a:lstStyle>
          <a:p>
            <a:pPr lvl="0"/>
            <a:r>
              <a:rPr lang="sr-Latn-RS" dirty="0" err="1"/>
              <a:t>Bullet</a:t>
            </a:r>
            <a:r>
              <a:rPr lang="sr-Latn-RS" dirty="0"/>
              <a:t> 1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2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3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4</a:t>
            </a:r>
          </a:p>
          <a:p>
            <a:pPr lvl="0"/>
            <a:endParaRPr lang="sr-Latn-RS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29DB608-04BD-404A-92E8-D1E73255A29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21963" y="4812986"/>
            <a:ext cx="3580165" cy="12852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/>
            </a:lvl1pPr>
          </a:lstStyle>
          <a:p>
            <a:pPr lvl="0"/>
            <a:r>
              <a:rPr lang="sr-Latn-RS" dirty="0" err="1"/>
              <a:t>Bullet</a:t>
            </a:r>
            <a:r>
              <a:rPr lang="sr-Latn-RS" dirty="0"/>
              <a:t> 1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2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3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4</a:t>
            </a:r>
          </a:p>
          <a:p>
            <a:pPr lvl="0"/>
            <a:endParaRPr lang="sr-Latn-RS" dirty="0"/>
          </a:p>
          <a:p>
            <a:pPr lvl="0"/>
            <a:endParaRPr lang="sr-Latn-R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EB11BE3-53FD-2A4F-BCA7-7510DE74A2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E5411B-9361-CF4C-B463-BB309B0CB17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51261" y="2512377"/>
            <a:ext cx="6208325" cy="13282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r-HR" sz="2000" b="0" i="0" u="none" strike="noStrike" smtClean="0">
                <a:effectLst/>
              </a:defRPr>
            </a:lvl1pPr>
          </a:lstStyle>
          <a:p>
            <a:pPr lvl="0"/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sr-Latn-RS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6D92E2B5-A253-E94E-97D5-9A3AC1C5E9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18623" y="4184245"/>
            <a:ext cx="3580167" cy="45741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122950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ull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9D2F407-01EF-C042-B65C-247B331B28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fld id="{E18C91E6-5C08-42FA-9E85-5063F582D17F}" type="slidenum">
              <a:rPr lang="sr-Latn-RS" smtClean="0"/>
              <a:t>‹#›</a:t>
            </a:fld>
            <a:endParaRPr lang="sr-Latn-R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A0FF311-4FF9-9442-ABE4-5C690D705D7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65509" y="1824450"/>
            <a:ext cx="10398978" cy="3955088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b="0"/>
            </a:lvl1pPr>
            <a:lvl2pPr marL="569913" indent="-228600">
              <a:defRPr sz="2800"/>
            </a:lvl2pPr>
            <a:lvl3pPr marL="801688" indent="-228600">
              <a:defRPr sz="2400"/>
            </a:lvl3pPr>
          </a:lstStyle>
          <a:p>
            <a:pPr lvl="0"/>
            <a:r>
              <a:rPr lang="sr-Latn-RS" dirty="0"/>
              <a:t>Bullet 1</a:t>
            </a:r>
          </a:p>
          <a:p>
            <a:pPr lvl="1"/>
            <a:r>
              <a:rPr lang="sr-Latn-RS" dirty="0"/>
              <a:t>Bullet level 2</a:t>
            </a:r>
          </a:p>
          <a:p>
            <a:pPr lvl="2"/>
            <a:r>
              <a:rPr lang="sr-Latn-RS" dirty="0"/>
              <a:t>Bullet level 3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CF346C9-3E45-DE43-AA84-1B56B7FF54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FontTx/>
              <a:buNone/>
              <a:defRPr sz="40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</p:spTree>
    <p:extLst>
      <p:ext uri="{BB962C8B-B14F-4D97-AF65-F5344CB8AC3E}">
        <p14:creationId xmlns:p14="http://schemas.microsoft.com/office/powerpoint/2010/main" val="129792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2DACFBE-AB03-4643-A0C1-9FE12FBE74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51262" y="1837944"/>
            <a:ext cx="3718479" cy="89238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FontTx/>
              <a:buNone/>
              <a:defRPr sz="30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9D2F407-01EF-C042-B65C-247B331B28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29920A7-F4A9-7A48-A6C1-19E4609088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51262" y="3110730"/>
            <a:ext cx="3718479" cy="1589889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1pPr>
          </a:lstStyle>
          <a:p>
            <a:pPr lvl="0"/>
            <a:r>
              <a:rPr lang="sr-Latn-RS" dirty="0" err="1"/>
              <a:t>Bullet</a:t>
            </a:r>
            <a:r>
              <a:rPr lang="sr-Latn-RS" dirty="0"/>
              <a:t> 1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2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3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4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0FADD19-C865-0F40-8FA8-CCC7B3B634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8363" y="3110730"/>
            <a:ext cx="3580165" cy="21397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hr-HR" sz="1200" b="0" i="0" u="none" strike="noStrike" smtClean="0">
                <a:effectLst/>
              </a:defRPr>
            </a:lvl1pPr>
          </a:lstStyle>
          <a:p>
            <a:pPr rt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Egestas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nibh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praesent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tristique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congue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Mauris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rhoncus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aenean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mauris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pellentesque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Gravida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fermentum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sollicitudin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orci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phasellus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hr-H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3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2838D0E-67AE-5C46-BAFF-F57D215B2D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2721C8-ACD5-5D40-BCC7-8DA4BB5D108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64538" y="3128065"/>
            <a:ext cx="2836475" cy="216895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hr-HR" sz="1200" b="0" i="0" u="none" strike="noStrike" smtClean="0">
                <a:effectLst/>
              </a:defRPr>
            </a:lvl1pPr>
          </a:lstStyle>
          <a:p>
            <a:pPr rt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Egestas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nibh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praesent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tristique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congue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Mauris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rhoncus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aenean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hr-HR" b="0" dirty="0">
              <a:effectLst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0EC684E-0FB4-7F4B-8D36-AA168B9D73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83753" y="3128065"/>
            <a:ext cx="2836475" cy="21689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hr-HR" sz="1200" b="0" i="0" u="none" strike="noStrike" smtClean="0">
                <a:effectLst/>
              </a:defRPr>
            </a:lvl1pPr>
          </a:lstStyle>
          <a:p>
            <a:pPr rt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Egestas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nibh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praesent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tristique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congue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Mauris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rhoncus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aenean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vel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scelerisque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hr-HR" b="0" dirty="0">
              <a:effectLst/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6B6E0B7-C156-EA4D-9A3F-E424786A51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3450" y="1473200"/>
            <a:ext cx="4706310" cy="125713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500"/>
              </a:spcBef>
              <a:buFontTx/>
              <a:buNone/>
              <a:defRPr sz="30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BEE42315-38A8-8F4A-B583-596273059C8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3450" y="3128065"/>
            <a:ext cx="3718479" cy="1589889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/>
            </a:lvl1pPr>
          </a:lstStyle>
          <a:p>
            <a:pPr lvl="0"/>
            <a:r>
              <a:rPr lang="sr-Latn-RS" dirty="0" err="1"/>
              <a:t>Bullet</a:t>
            </a:r>
            <a:r>
              <a:rPr lang="sr-Latn-RS" dirty="0"/>
              <a:t> 1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2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3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9794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one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2838D0E-67AE-5C46-BAFF-F57D215B2D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769173B-812C-A240-8154-7D182C0D832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19638" y="3843827"/>
            <a:ext cx="2836475" cy="21307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r-HR" sz="1200" b="0" i="0" u="none" strike="noStrike" smtClean="0">
                <a:effectLst/>
              </a:defRPr>
            </a:lvl1pPr>
          </a:lstStyle>
          <a:p>
            <a:pPr lv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Egestas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nibh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praesent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tristique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congue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sr-Latn-R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34E6264-8072-4340-A9F5-30363D2D92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19638" y="3300985"/>
            <a:ext cx="2836475" cy="4633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630DABE-814A-5746-94B8-7A9D7F40F75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91488" y="3300985"/>
            <a:ext cx="2836475" cy="46337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1741571-3E0B-4A40-BCCE-6BCF200C144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81626" y="3300985"/>
            <a:ext cx="2836475" cy="4633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780160B-33E5-F749-8ADA-9CE2E62BCC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97838" y="3843827"/>
            <a:ext cx="2836475" cy="21307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r-HR" sz="1200" b="0" i="0" u="none" strike="noStrike" smtClean="0">
                <a:effectLst/>
              </a:defRPr>
            </a:lvl1pPr>
          </a:lstStyle>
          <a:p>
            <a:pPr lv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Egestas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nibh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praesent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tristique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congue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sr-Latn-RS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CEB5EE4-A035-4845-9CFD-A7D1E895A68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76038" y="3843827"/>
            <a:ext cx="2836475" cy="21307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r-HR" sz="1200" b="0" i="0" u="none" strike="noStrike" smtClean="0">
                <a:effectLst/>
              </a:defRPr>
            </a:lvl1pPr>
          </a:lstStyle>
          <a:p>
            <a:pPr lvl="0"/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ullamco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nisi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aliquip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commodo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Egestas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aliquet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nibh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praesent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tristique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sit.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Vitae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congue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consequat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felis</a:t>
            </a:r>
            <a:r>
              <a:rPr lang="hr-H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sr-Latn-R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78B7D08-968B-AD47-8F1E-D33B24BAE0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19638" y="1558379"/>
            <a:ext cx="6208325" cy="132824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r-HR" sz="2000" b="0" i="0" u="none" strike="noStrike" smtClean="0">
                <a:effectLst/>
              </a:defRPr>
            </a:lvl1pPr>
          </a:lstStyle>
          <a:p>
            <a:pPr lvl="0"/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(Kratak tekst)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Lorem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ipsum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labore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dolore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magna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enim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ad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minim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veniam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quis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nostrud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r-H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exercitation</a:t>
            </a:r>
            <a:r>
              <a:rPr lang="hr-H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2357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1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78B7D08-968B-AD47-8F1E-D33B24BAE0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19638" y="1137921"/>
            <a:ext cx="4032225" cy="114808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/>
            </a:lvl1pPr>
          </a:lstStyle>
          <a:p>
            <a:pPr lvl="0"/>
            <a:r>
              <a:rPr lang="sr-Latn-RS" dirty="0"/>
              <a:t>Naslov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7D39920-037A-3946-B646-6E4FC077DB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619638" y="3913731"/>
            <a:ext cx="3328283" cy="16945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b="0"/>
            </a:lvl1pPr>
          </a:lstStyle>
          <a:p>
            <a:pPr lvl="0"/>
            <a:r>
              <a:rPr lang="sr-Latn-RS" dirty="0" err="1"/>
              <a:t>Bullet</a:t>
            </a:r>
            <a:r>
              <a:rPr lang="sr-Latn-RS" dirty="0"/>
              <a:t> 1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2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3</a:t>
            </a:r>
          </a:p>
          <a:p>
            <a:pPr lvl="0"/>
            <a:r>
              <a:rPr lang="sr-Latn-RS" dirty="0" err="1"/>
              <a:t>Bullet</a:t>
            </a:r>
            <a:r>
              <a:rPr lang="sr-Latn-RS" dirty="0"/>
              <a:t> 4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65091E0B-DD0D-D343-96FD-FAD6A1FB72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858000" y="1028700"/>
            <a:ext cx="5334000" cy="5829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8928-0067-5A4B-9580-80984E130D5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9613" y="2407511"/>
            <a:ext cx="4032250" cy="1384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hr-HR" dirty="0"/>
              <a:t>(Kratak tekst) </a:t>
            </a:r>
            <a:r>
              <a:rPr lang="hr-HR" dirty="0" err="1"/>
              <a:t>Lorem</a:t>
            </a:r>
            <a:r>
              <a:rPr lang="hr-HR" dirty="0"/>
              <a:t> </a:t>
            </a:r>
            <a:r>
              <a:rPr lang="hr-HR" dirty="0" err="1"/>
              <a:t>ipsum</a:t>
            </a:r>
            <a:r>
              <a:rPr lang="hr-HR" dirty="0"/>
              <a:t> sit </a:t>
            </a:r>
            <a:r>
              <a:rPr lang="hr-HR" dirty="0" err="1"/>
              <a:t>dolor</a:t>
            </a:r>
            <a:r>
              <a:rPr lang="hr-HR" dirty="0"/>
              <a:t> </a:t>
            </a:r>
            <a:r>
              <a:rPr lang="hr-HR" dirty="0" err="1"/>
              <a:t>amet</a:t>
            </a:r>
            <a:r>
              <a:rPr lang="hr-HR" dirty="0"/>
              <a:t>, </a:t>
            </a:r>
            <a:r>
              <a:rPr lang="hr-HR" dirty="0" err="1"/>
              <a:t>consectetur</a:t>
            </a:r>
            <a:r>
              <a:rPr lang="hr-HR" dirty="0"/>
              <a:t> </a:t>
            </a:r>
            <a:r>
              <a:rPr lang="hr-HR" dirty="0" err="1"/>
              <a:t>elit</a:t>
            </a:r>
            <a:r>
              <a:rPr lang="hr-HR" dirty="0"/>
              <a:t>, </a:t>
            </a:r>
            <a:r>
              <a:rPr lang="hr-HR" dirty="0" err="1"/>
              <a:t>sed</a:t>
            </a:r>
            <a:r>
              <a:rPr lang="hr-HR" dirty="0"/>
              <a:t> do </a:t>
            </a:r>
            <a:r>
              <a:rPr lang="hr-HR" dirty="0" err="1"/>
              <a:t>eiusmod</a:t>
            </a:r>
            <a:r>
              <a:rPr lang="hr-HR" dirty="0"/>
              <a:t> </a:t>
            </a:r>
            <a:r>
              <a:rPr lang="hr-HR" dirty="0" err="1"/>
              <a:t>tempor</a:t>
            </a:r>
            <a:r>
              <a:rPr lang="hr-HR" dirty="0"/>
              <a:t> </a:t>
            </a:r>
            <a:r>
              <a:rPr lang="hr-HR" dirty="0" err="1"/>
              <a:t>incididunt</a:t>
            </a:r>
            <a:r>
              <a:rPr lang="hr-HR" dirty="0"/>
              <a:t> </a:t>
            </a:r>
            <a:r>
              <a:rPr lang="hr-HR" dirty="0" err="1"/>
              <a:t>ut</a:t>
            </a:r>
            <a:r>
              <a:rPr lang="hr-HR" dirty="0"/>
              <a:t> </a:t>
            </a:r>
            <a:r>
              <a:rPr lang="hr-HR" dirty="0" err="1"/>
              <a:t>labore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dolore</a:t>
            </a:r>
            <a:r>
              <a:rPr lang="hr-HR" dirty="0"/>
              <a:t> </a:t>
            </a:r>
            <a:r>
              <a:rPr lang="hr-HR" dirty="0" err="1"/>
              <a:t>magna</a:t>
            </a:r>
            <a:r>
              <a:rPr lang="hr-HR" dirty="0"/>
              <a:t> </a:t>
            </a:r>
            <a:r>
              <a:rPr lang="hr-HR" dirty="0" err="1"/>
              <a:t>aliqua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79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li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09A232-DE30-9147-9F79-0833E49BB52E}"/>
              </a:ext>
            </a:extLst>
          </p:cNvPr>
          <p:cNvSpPr txBox="1"/>
          <p:nvPr userDrawn="1"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r-Latn-RS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78B7D08-968B-AD47-8F1E-D33B24BAE0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99" y="5852225"/>
            <a:ext cx="4430273" cy="4704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lvl="0"/>
            <a:r>
              <a:rPr lang="sr-Latn-RS" dirty="0"/>
              <a:t>Kratak opis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7E0C703-F95D-A347-8C69-2AE9EE07A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2999" y="5619362"/>
            <a:ext cx="4430273" cy="2062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/>
            </a:lvl1pPr>
          </a:lstStyle>
          <a:p>
            <a:pPr lvl="0"/>
            <a:r>
              <a:rPr lang="sr-Latn-RS" dirty="0"/>
              <a:t>Nadnaslov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E18F8FE-1D94-CF4F-BA4F-5AF79250B0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784995" y="5852225"/>
            <a:ext cx="4430273" cy="47049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/>
            </a:lvl1pPr>
          </a:lstStyle>
          <a:p>
            <a:pPr lvl="0"/>
            <a:r>
              <a:rPr lang="sr-Latn-RS" dirty="0"/>
              <a:t>Kratak opis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840598-487D-C84B-97DA-86262E6E61C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84995" y="5619362"/>
            <a:ext cx="4430273" cy="20621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1"/>
            </a:lvl1pPr>
          </a:lstStyle>
          <a:p>
            <a:pPr lvl="0"/>
            <a:r>
              <a:rPr lang="sr-Latn-RS" dirty="0"/>
              <a:t>Nadnaslov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4274BDD-8BE3-0F43-8F93-1C28914508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sr-Latn-RS" dirty="0"/>
              <a:t>Broj stranice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0E2744-71B8-994B-8419-3BEA39A380F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062677" y="1473200"/>
            <a:ext cx="4372470" cy="40132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BC70F78E-B682-0740-AFAA-78F7301B32A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869064" y="1473200"/>
            <a:ext cx="4372470" cy="40132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0301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A99637-E405-8440-ABA5-137AD3566D47}"/>
              </a:ext>
            </a:extLst>
          </p:cNvPr>
          <p:cNvSpPr txBox="1">
            <a:spLocks/>
          </p:cNvSpPr>
          <p:nvPr userDrawn="1"/>
        </p:nvSpPr>
        <p:spPr>
          <a:xfrm>
            <a:off x="4365644" y="297317"/>
            <a:ext cx="2700600" cy="414140"/>
          </a:xfrm>
          <a:prstGeom prst="rect">
            <a:avLst/>
          </a:prstGeom>
        </p:spPr>
        <p:txBody>
          <a:bodyPr anchor="ctr"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4000" dirty="0">
                <a:latin typeface="Arial" panose="020B0604020202020204" pitchFamily="34" charset="0"/>
                <a:cs typeface="Arial" panose="020B0604020202020204" pitchFamily="34" charset="0"/>
              </a:rPr>
              <a:t>Sigurnosne prijetnje na Internetu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D6FFD0-5716-AA4B-BD62-5DEB2B3B8C6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1001" y="372471"/>
            <a:ext cx="813542" cy="340682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D7AB431-B477-B945-B2CB-F3D4DFF2314D}"/>
              </a:ext>
            </a:extLst>
          </p:cNvPr>
          <p:cNvSpPr txBox="1">
            <a:spLocks/>
          </p:cNvSpPr>
          <p:nvPr userDrawn="1"/>
        </p:nvSpPr>
        <p:spPr>
          <a:xfrm>
            <a:off x="9055299" y="297317"/>
            <a:ext cx="2700600" cy="4141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300" dirty="0"/>
              <a:t>Studentske prezentacije</a:t>
            </a:r>
          </a:p>
        </p:txBody>
      </p:sp>
    </p:spTree>
    <p:extLst>
      <p:ext uri="{BB962C8B-B14F-4D97-AF65-F5344CB8AC3E}">
        <p14:creationId xmlns:p14="http://schemas.microsoft.com/office/powerpoint/2010/main" val="212412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05314-CC3A-AC4D-A6B1-C9607F5199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Sigurnosne prijetnje na Internetu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7DE1-826E-584B-ABB5-22868297685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hr-HR" dirty="0"/>
              <a:t>Ime i prezime, datum prezentacije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229F85-EC14-1B43-89EB-4320B7157A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hr-HR" sz="1300" dirty="0"/>
              <a:t>Akademska </a:t>
            </a:r>
            <a:r>
              <a:rPr lang="hr-HR" sz="1300"/>
              <a:t>godina 2024/2025</a:t>
            </a:r>
            <a:endParaRPr lang="hr-HR" sz="13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9AE62A-58A5-4144-AD8F-C8066A4934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19026" y="3067052"/>
            <a:ext cx="9524112" cy="1626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hr-HR" dirty="0"/>
              <a:t>Naslov prezentacije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9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329D8B-62B8-1DB9-2AB0-978D6158787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6A475-7F3F-F76B-D5AF-9182CB5C44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Navesti ukratko od kojih većih dijelova se sastoji prezentacija</a:t>
            </a:r>
          </a:p>
          <a:p>
            <a:endParaRPr lang="hr-H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C68D-CBB4-CE86-1012-50EEB5A95C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Pregled predavanja</a:t>
            </a:r>
          </a:p>
        </p:txBody>
      </p:sp>
    </p:spTree>
    <p:extLst>
      <p:ext uri="{BB962C8B-B14F-4D97-AF65-F5344CB8AC3E}">
        <p14:creationId xmlns:p14="http://schemas.microsoft.com/office/powerpoint/2010/main" val="3350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B60DC0-4D5A-8A46-1993-D50C1F3E43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7DDFF-76A5-4323-4B6D-3281ED742D2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Navesti minimalno pet pitanja za ispite</a:t>
            </a:r>
          </a:p>
          <a:p>
            <a:pPr lvl="1"/>
            <a:r>
              <a:rPr lang="hr-HR" dirty="0"/>
              <a:t>Svako pitanje mora biti pod svojom točkom (</a:t>
            </a:r>
            <a:r>
              <a:rPr lang="hr-HR" dirty="0" err="1"/>
              <a:t>bullet</a:t>
            </a:r>
            <a:r>
              <a:rPr lang="hr-HR" dirty="0"/>
              <a:t>)</a:t>
            </a:r>
          </a:p>
          <a:p>
            <a:r>
              <a:rPr lang="hr-HR" dirty="0"/>
              <a:t>Kada dođete na ovaj slajd, zastanite malo na pitanjima da ih mogu svi pročitati</a:t>
            </a:r>
          </a:p>
          <a:p>
            <a:pPr lvl="1"/>
            <a:r>
              <a:rPr lang="hr-HR" dirty="0"/>
              <a:t>Možete i istaknuti nešto što smatrate da je značajno, ili značajnije</a:t>
            </a:r>
          </a:p>
          <a:p>
            <a:r>
              <a:rPr lang="hr-HR" dirty="0"/>
              <a:t>Tijekom prezentacije skrenite pozornost da je nešto odgovor na pitanje</a:t>
            </a:r>
          </a:p>
          <a:p>
            <a:r>
              <a:rPr lang="hr-HR" dirty="0"/>
              <a:t>Samo jedan slajd!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DFE2-FEF1-75D2-CCC5-B9131DE4FB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Pitanja za ispite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3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B96637-4539-C636-2FF3-7EA685A0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AE7D-4FB9-3E8C-46AC-5B452E48003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Trebate dati motivaciju zašto je bitno to što vi prezentirate</a:t>
            </a:r>
          </a:p>
          <a:p>
            <a:pPr lvl="1"/>
            <a:r>
              <a:rPr lang="hr-HR" dirty="0"/>
              <a:t>Koja je korist od toga, tj. što se na temelju toga može napraviti</a:t>
            </a:r>
          </a:p>
          <a:p>
            <a:r>
              <a:rPr lang="hr-HR" dirty="0"/>
              <a:t>Opisati i problem, zašto to što opisujete nije jednostavno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C110E-981F-E250-CA60-C869FF8ACA3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Motivacija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DAFDB5-CA17-45EF-E1F7-0F362FBCD14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2F72-1B68-37AA-6798-1D95E9C20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Jedan slajd zaključka</a:t>
            </a:r>
          </a:p>
          <a:p>
            <a:r>
              <a:rPr lang="hr-HR" dirty="0"/>
              <a:t>Nikako ga nemojte zaboraviti</a:t>
            </a:r>
          </a:p>
          <a:p>
            <a:r>
              <a:rPr lang="hr-HR" dirty="0"/>
              <a:t>Navedite SVOJ zaključak o temi koju ste radili</a:t>
            </a:r>
          </a:p>
          <a:p>
            <a:pPr lvl="1"/>
            <a:r>
              <a:rPr lang="hr-HR" dirty="0"/>
              <a:t>Ne zaključak iz nekog rada i slično!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223C3-EC78-FF12-4DBA-88ACAB02D2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1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4C1B1-2CA1-2E66-E21B-F68356B8C2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39E8-7F52-E349-FC7C-5E9E8C2937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Navesti literaturu koju ste koristili</a:t>
            </a:r>
          </a:p>
          <a:p>
            <a:r>
              <a:rPr lang="hr-HR" dirty="0"/>
              <a:t>Poželjno bi bilo pozivati se tijekom prezentacije na literaturu</a:t>
            </a:r>
          </a:p>
          <a:p>
            <a:pPr lvl="1"/>
            <a:r>
              <a:rPr lang="hr-HR" dirty="0"/>
              <a:t>Na taj način će biti lakše kasnije tražiti detalje za stvari koje nisu bile jasne u samoj prezentaciji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CA3C8-9B91-6BFD-5B45-41679F3478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353112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84C1B1-2CA1-2E66-E21B-F68356B8C28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39E8-7F52-E349-FC7C-5E9E8C2937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hr-HR" dirty="0"/>
              <a:t>Ovdje navodite literaturu na koju ste naišli, čini vam se interesantnom, ali ju niste proučavali/koristili</a:t>
            </a:r>
          </a:p>
          <a:p>
            <a:pPr lvl="1"/>
            <a:r>
              <a:rPr lang="hr-HR" dirty="0"/>
              <a:t>To je za one koji žele znati više, ili možda nekome ideja za seminar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CA3C8-9B91-6BFD-5B45-41679F3478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hr-HR" dirty="0"/>
              <a:t>Dodatna literatura</a:t>
            </a:r>
          </a:p>
        </p:txBody>
      </p:sp>
    </p:spTree>
    <p:extLst>
      <p:ext uri="{BB962C8B-B14F-4D97-AF65-F5344CB8AC3E}">
        <p14:creationId xmlns:p14="http://schemas.microsoft.com/office/powerpoint/2010/main" val="339388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F4B944-843F-1547-9AB5-DB5B00ACBF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hr-HR" dirty="0"/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109559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4A78737296D44B9C0FDA063D431BDD" ma:contentTypeVersion="12" ma:contentTypeDescription="Stvaranje novog dokumenta." ma:contentTypeScope="" ma:versionID="5505016d88c2a2c2e94c43cb1a42ccef">
  <xsd:schema xmlns:xsd="http://www.w3.org/2001/XMLSchema" xmlns:xs="http://www.w3.org/2001/XMLSchema" xmlns:p="http://schemas.microsoft.com/office/2006/metadata/properties" xmlns:ns2="6a5cec3c-b857-4d55-a661-1a8fdc8fcb3c" xmlns:ns3="37ec1f5e-67c4-41fc-8f61-d37ccb2c36a1" targetNamespace="http://schemas.microsoft.com/office/2006/metadata/properties" ma:root="true" ma:fieldsID="d67f394a37e9e525bab642c8b2e81708" ns2:_="" ns3:_="">
    <xsd:import namespace="6a5cec3c-b857-4d55-a661-1a8fdc8fcb3c"/>
    <xsd:import namespace="37ec1f5e-67c4-41fc-8f61-d37ccb2c36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cec3c-b857-4d55-a661-1a8fdc8fcb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c1f5e-67c4-41fc-8f61-d37ccb2c36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Zajednički se koristi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ji o zajedničkom korištenju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35ADEE-E92E-4C6E-BD5F-FDD4FBAFE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5cec3c-b857-4d55-a661-1a8fdc8fcb3c"/>
    <ds:schemaRef ds:uri="37ec1f5e-67c4-41fc-8f61-d37ccb2c3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1EAF5D-5ACF-47B3-86A9-C6DD869862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604B1C-897B-4092-A1F2-047D257C10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34545</TotalTime>
  <Words>218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Stjepan Groš</cp:lastModifiedBy>
  <cp:revision>116</cp:revision>
  <dcterms:created xsi:type="dcterms:W3CDTF">2018-10-15T17:39:00Z</dcterms:created>
  <dcterms:modified xsi:type="dcterms:W3CDTF">2024-10-06T12:12:05Z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</Properties>
</file>