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302" r:id="rId7"/>
    <p:sldId id="303" r:id="rId8"/>
    <p:sldId id="306" r:id="rId9"/>
    <p:sldId id="307" r:id="rId10"/>
    <p:sldId id="304" r:id="rId11"/>
    <p:sldId id="301" r:id="rId12"/>
    <p:sldId id="30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jepan Groš" initials="SG" lastIdx="3" clrIdx="0">
    <p:extLst>
      <p:ext uri="{19B8F6BF-5375-455C-9EA6-DF929625EA0E}">
        <p15:presenceInfo xmlns:p15="http://schemas.microsoft.com/office/powerpoint/2012/main" userId="S::sgros@fer.hr::96ec6046-7235-444e-a219-5f4f0652c8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935" autoAdjust="0"/>
  </p:normalViewPr>
  <p:slideViewPr>
    <p:cSldViewPr snapToGrid="0" snapToObjects="1">
      <p:cViewPr varScale="1">
        <p:scale>
          <a:sx n="96" d="100"/>
          <a:sy n="96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jepan Groš" userId="96ec6046-7235-444e-a219-5f4f0652c8d7" providerId="ADAL" clId="{1745EE38-2A5F-4731-BDD3-654327FC6489}"/>
    <pc:docChg chg="custSel addSld modSld modMainMaster">
      <pc:chgData name="Stjepan Groš" userId="96ec6046-7235-444e-a219-5f4f0652c8d7" providerId="ADAL" clId="{1745EE38-2A5F-4731-BDD3-654327FC6489}" dt="2025-03-27T19:44:32.201" v="1274" actId="404"/>
      <pc:docMkLst>
        <pc:docMk/>
      </pc:docMkLst>
      <pc:sldChg chg="modSp mod">
        <pc:chgData name="Stjepan Groš" userId="96ec6046-7235-444e-a219-5f4f0652c8d7" providerId="ADAL" clId="{1745EE38-2A5F-4731-BDD3-654327FC6489}" dt="2025-03-21T20:03:32.952" v="98" actId="6549"/>
        <pc:sldMkLst>
          <pc:docMk/>
          <pc:sldMk cId="4155792406" sldId="256"/>
        </pc:sldMkLst>
        <pc:spChg chg="mod">
          <ac:chgData name="Stjepan Groš" userId="96ec6046-7235-444e-a219-5f4f0652c8d7" providerId="ADAL" clId="{1745EE38-2A5F-4731-BDD3-654327FC6489}" dt="2025-03-21T20:03:23.737" v="95" actId="27636"/>
          <ac:spMkLst>
            <pc:docMk/>
            <pc:sldMk cId="4155792406" sldId="256"/>
            <ac:spMk id="2" creationId="{14705314-CC3A-AC4D-A6B1-C9607F519985}"/>
          </ac:spMkLst>
        </pc:spChg>
        <pc:spChg chg="mod">
          <ac:chgData name="Stjepan Groš" userId="96ec6046-7235-444e-a219-5f4f0652c8d7" providerId="ADAL" clId="{1745EE38-2A5F-4731-BDD3-654327FC6489}" dt="2025-03-21T20:03:32.952" v="98" actId="6549"/>
          <ac:spMkLst>
            <pc:docMk/>
            <pc:sldMk cId="4155792406" sldId="256"/>
            <ac:spMk id="6" creationId="{8B229F85-EC14-1B43-89EB-4320B7157ACD}"/>
          </ac:spMkLst>
        </pc:spChg>
      </pc:sldChg>
      <pc:sldChg chg="modSp mod">
        <pc:chgData name="Stjepan Groš" userId="96ec6046-7235-444e-a219-5f4f0652c8d7" providerId="ADAL" clId="{1745EE38-2A5F-4731-BDD3-654327FC6489}" dt="2025-03-27T19:44:32.201" v="1274" actId="404"/>
        <pc:sldMkLst>
          <pc:docMk/>
          <pc:sldMk cId="3533531748" sldId="302"/>
        </pc:sldMkLst>
        <pc:spChg chg="mod">
          <ac:chgData name="Stjepan Groš" userId="96ec6046-7235-444e-a219-5f4f0652c8d7" providerId="ADAL" clId="{1745EE38-2A5F-4731-BDD3-654327FC6489}" dt="2025-03-27T19:44:32.201" v="1274" actId="404"/>
          <ac:spMkLst>
            <pc:docMk/>
            <pc:sldMk cId="3533531748" sldId="302"/>
            <ac:spMk id="3" creationId="{CFF7DDFF-76A5-4323-4B6D-3281ED742D26}"/>
          </ac:spMkLst>
        </pc:spChg>
      </pc:sldChg>
      <pc:sldChg chg="modSp mod">
        <pc:chgData name="Stjepan Groš" userId="96ec6046-7235-444e-a219-5f4f0652c8d7" providerId="ADAL" clId="{1745EE38-2A5F-4731-BDD3-654327FC6489}" dt="2025-03-27T19:40:53.967" v="1027" actId="404"/>
        <pc:sldMkLst>
          <pc:docMk/>
          <pc:sldMk cId="1921493050" sldId="303"/>
        </pc:sldMkLst>
        <pc:spChg chg="mod">
          <ac:chgData name="Stjepan Groš" userId="96ec6046-7235-444e-a219-5f4f0652c8d7" providerId="ADAL" clId="{1745EE38-2A5F-4731-BDD3-654327FC6489}" dt="2025-03-27T19:40:53.967" v="1027" actId="404"/>
          <ac:spMkLst>
            <pc:docMk/>
            <pc:sldMk cId="1921493050" sldId="303"/>
            <ac:spMk id="3" creationId="{5DAAAE7D-4FB9-3E8C-46AC-5B452E480038}"/>
          </ac:spMkLst>
        </pc:spChg>
      </pc:sldChg>
      <pc:sldChg chg="modSp new mod">
        <pc:chgData name="Stjepan Groš" userId="96ec6046-7235-444e-a219-5f4f0652c8d7" providerId="ADAL" clId="{1745EE38-2A5F-4731-BDD3-654327FC6489}" dt="2025-03-27T19:41:23.261" v="1110" actId="20577"/>
        <pc:sldMkLst>
          <pc:docMk/>
          <pc:sldMk cId="1818668191" sldId="306"/>
        </pc:sldMkLst>
        <pc:spChg chg="mod">
          <ac:chgData name="Stjepan Groš" userId="96ec6046-7235-444e-a219-5f4f0652c8d7" providerId="ADAL" clId="{1745EE38-2A5F-4731-BDD3-654327FC6489}" dt="2025-03-27T19:41:23.261" v="1110" actId="20577"/>
          <ac:spMkLst>
            <pc:docMk/>
            <pc:sldMk cId="1818668191" sldId="306"/>
            <ac:spMk id="3" creationId="{EE62F80F-C9B6-50B3-016D-56D1AD8DDF64}"/>
          </ac:spMkLst>
        </pc:spChg>
        <pc:spChg chg="mod">
          <ac:chgData name="Stjepan Groš" userId="96ec6046-7235-444e-a219-5f4f0652c8d7" providerId="ADAL" clId="{1745EE38-2A5F-4731-BDD3-654327FC6489}" dt="2025-03-21T20:05:11.461" v="391" actId="20577"/>
          <ac:spMkLst>
            <pc:docMk/>
            <pc:sldMk cId="1818668191" sldId="306"/>
            <ac:spMk id="4" creationId="{0CD64DE8-8A62-5BD2-721F-7FF410B1F139}"/>
          </ac:spMkLst>
        </pc:spChg>
      </pc:sldChg>
      <pc:sldChg chg="modSp new mod">
        <pc:chgData name="Stjepan Groš" userId="96ec6046-7235-444e-a219-5f4f0652c8d7" providerId="ADAL" clId="{1745EE38-2A5F-4731-BDD3-654327FC6489}" dt="2025-03-27T19:40:30.577" v="1003" actId="20577"/>
        <pc:sldMkLst>
          <pc:docMk/>
          <pc:sldMk cId="4293296435" sldId="307"/>
        </pc:sldMkLst>
        <pc:spChg chg="mod">
          <ac:chgData name="Stjepan Groš" userId="96ec6046-7235-444e-a219-5f4f0652c8d7" providerId="ADAL" clId="{1745EE38-2A5F-4731-BDD3-654327FC6489}" dt="2025-03-27T19:40:30.577" v="1003" actId="20577"/>
          <ac:spMkLst>
            <pc:docMk/>
            <pc:sldMk cId="4293296435" sldId="307"/>
            <ac:spMk id="3" creationId="{DB581149-7158-ED83-1A54-B3792215ED97}"/>
          </ac:spMkLst>
        </pc:spChg>
        <pc:spChg chg="mod">
          <ac:chgData name="Stjepan Groš" userId="96ec6046-7235-444e-a219-5f4f0652c8d7" providerId="ADAL" clId="{1745EE38-2A5F-4731-BDD3-654327FC6489}" dt="2025-03-27T19:39:28.179" v="656" actId="20577"/>
          <ac:spMkLst>
            <pc:docMk/>
            <pc:sldMk cId="4293296435" sldId="307"/>
            <ac:spMk id="4" creationId="{D0648099-9749-C57A-D5DB-8CC2F8F1AEB5}"/>
          </ac:spMkLst>
        </pc:spChg>
      </pc:sldChg>
      <pc:sldMasterChg chg="modSp mod">
        <pc:chgData name="Stjepan Groš" userId="96ec6046-7235-444e-a219-5f4f0652c8d7" providerId="ADAL" clId="{1745EE38-2A5F-4731-BDD3-654327FC6489}" dt="2025-03-21T20:02:49.240" v="51" actId="14100"/>
        <pc:sldMasterMkLst>
          <pc:docMk/>
          <pc:sldMasterMk cId="2124125021" sldId="2147483648"/>
        </pc:sldMasterMkLst>
        <pc:spChg chg="mod">
          <ac:chgData name="Stjepan Groš" userId="96ec6046-7235-444e-a219-5f4f0652c8d7" providerId="ADAL" clId="{1745EE38-2A5F-4731-BDD3-654327FC6489}" dt="2025-03-21T20:02:49.240" v="51" actId="14100"/>
          <ac:spMkLst>
            <pc:docMk/>
            <pc:sldMasterMk cId="2124125021" sldId="2147483648"/>
            <ac:spMk id="11" creationId="{BCA99637-E405-8440-ABA5-137AD3566D47}"/>
          </ac:spMkLst>
        </pc:spChg>
      </pc:sldMasterChg>
    </pc:docChg>
  </pc:docChgLst>
  <pc:docChgLst>
    <pc:chgData name="Stjepan Groš" userId="96ec6046-7235-444e-a219-5f4f0652c8d7" providerId="ADAL" clId="{8F1CE18F-9C58-43BB-A5FF-7645B9D3DB62}"/>
    <pc:docChg chg="custSel delSld modSld modMainMaster">
      <pc:chgData name="Stjepan Groš" userId="96ec6046-7235-444e-a219-5f4f0652c8d7" providerId="ADAL" clId="{8F1CE18F-9C58-43BB-A5FF-7645B9D3DB62}" dt="2022-11-02T21:45:08.894" v="78" actId="20577"/>
      <pc:docMkLst>
        <pc:docMk/>
      </pc:docMkLst>
      <pc:sldChg chg="modSp mod modNotesTx">
        <pc:chgData name="Stjepan Groš" userId="96ec6046-7235-444e-a219-5f4f0652c8d7" providerId="ADAL" clId="{8F1CE18F-9C58-43BB-A5FF-7645B9D3DB62}" dt="2022-11-02T21:44:02.925" v="53" actId="20577"/>
        <pc:sldMkLst>
          <pc:docMk/>
          <pc:sldMk cId="4155792406" sldId="256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166355919" sldId="286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583304308" sldId="287"/>
        </pc:sldMkLst>
      </pc:sldChg>
      <pc:sldChg chg="modSp mod">
        <pc:chgData name="Stjepan Groš" userId="96ec6046-7235-444e-a219-5f4f0652c8d7" providerId="ADAL" clId="{8F1CE18F-9C58-43BB-A5FF-7645B9D3DB62}" dt="2022-11-02T21:45:08.894" v="78" actId="20577"/>
        <pc:sldMkLst>
          <pc:docMk/>
          <pc:sldMk cId="335006850" sldId="288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845098256" sldId="289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693483053" sldId="290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026045402" sldId="292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1624708212" sldId="293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582852571" sldId="294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428274637" sldId="295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800455926" sldId="296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867134982" sldId="297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032168981" sldId="298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096115746" sldId="299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77672219" sldId="300"/>
        </pc:sldMkLst>
      </pc:sldChg>
      <pc:sldMasterChg chg="modSp mod">
        <pc:chgData name="Stjepan Groš" userId="96ec6046-7235-444e-a219-5f4f0652c8d7" providerId="ADAL" clId="{8F1CE18F-9C58-43BB-A5FF-7645B9D3DB62}" dt="2022-11-02T21:44:50.654" v="77" actId="20577"/>
        <pc:sldMasterMkLst>
          <pc:docMk/>
          <pc:sldMasterMk cId="2124125021" sldId="2147483648"/>
        </pc:sldMasterMkLst>
      </pc:sldMasterChg>
    </pc:docChg>
  </pc:docChgLst>
  <pc:docChgLst>
    <pc:chgData name="Stjepan Groš" userId="96ec6046-7235-444e-a219-5f4f0652c8d7" providerId="ADAL" clId="{31FA6F39-6E72-4192-B882-2C2B034779C2}"/>
    <pc:docChg chg="custSel addSld modSld modMainMaster">
      <pc:chgData name="Stjepan Groš" userId="96ec6046-7235-444e-a219-5f4f0652c8d7" providerId="ADAL" clId="{31FA6F39-6E72-4192-B882-2C2B034779C2}" dt="2023-10-19T08:49:46.806" v="927" actId="20577"/>
      <pc:docMkLst>
        <pc:docMk/>
      </pc:docMkLst>
      <pc:sldChg chg="modSp mod">
        <pc:chgData name="Stjepan Groš" userId="96ec6046-7235-444e-a219-5f4f0652c8d7" providerId="ADAL" clId="{31FA6F39-6E72-4192-B882-2C2B034779C2}" dt="2023-10-19T08:42:35.879" v="28" actId="255"/>
        <pc:sldMkLst>
          <pc:docMk/>
          <pc:sldMk cId="4155792406" sldId="256"/>
        </pc:sldMkLst>
      </pc:sldChg>
      <pc:sldChg chg="modSp mod">
        <pc:chgData name="Stjepan Groš" userId="96ec6046-7235-444e-a219-5f4f0652c8d7" providerId="ADAL" clId="{31FA6F39-6E72-4192-B882-2C2B034779C2}" dt="2023-10-19T08:43:27.764" v="58" actId="6549"/>
        <pc:sldMkLst>
          <pc:docMk/>
          <pc:sldMk cId="335006850" sldId="288"/>
        </pc:sldMkLst>
      </pc:sldChg>
      <pc:sldChg chg="modSp mod">
        <pc:chgData name="Stjepan Groš" userId="96ec6046-7235-444e-a219-5f4f0652c8d7" providerId="ADAL" clId="{31FA6F39-6E72-4192-B882-2C2B034779C2}" dt="2023-10-19T08:49:46.806" v="927" actId="20577"/>
        <pc:sldMkLst>
          <pc:docMk/>
          <pc:sldMk cId="3531128315" sldId="301"/>
        </pc:sldMkLst>
      </pc:sldChg>
      <pc:sldChg chg="modSp new mod">
        <pc:chgData name="Stjepan Groš" userId="96ec6046-7235-444e-a219-5f4f0652c8d7" providerId="ADAL" clId="{31FA6F39-6E72-4192-B882-2C2B034779C2}" dt="2023-10-19T08:47:23.506" v="347" actId="20577"/>
        <pc:sldMkLst>
          <pc:docMk/>
          <pc:sldMk cId="3533531748" sldId="302"/>
        </pc:sldMkLst>
      </pc:sldChg>
      <pc:sldChg chg="modSp new mod">
        <pc:chgData name="Stjepan Groš" userId="96ec6046-7235-444e-a219-5f4f0652c8d7" providerId="ADAL" clId="{31FA6F39-6E72-4192-B882-2C2B034779C2}" dt="2023-10-19T08:46:58.982" v="328" actId="20577"/>
        <pc:sldMkLst>
          <pc:docMk/>
          <pc:sldMk cId="1921493050" sldId="303"/>
        </pc:sldMkLst>
      </pc:sldChg>
      <pc:sldChg chg="modSp new mod">
        <pc:chgData name="Stjepan Groš" userId="96ec6046-7235-444e-a219-5f4f0652c8d7" providerId="ADAL" clId="{31FA6F39-6E72-4192-B882-2C2B034779C2}" dt="2023-10-19T08:48:08.350" v="506" actId="20577"/>
        <pc:sldMkLst>
          <pc:docMk/>
          <pc:sldMk cId="2209211340" sldId="304"/>
        </pc:sldMkLst>
      </pc:sldChg>
      <pc:sldChg chg="modSp add mod">
        <pc:chgData name="Stjepan Groš" userId="96ec6046-7235-444e-a219-5f4f0652c8d7" providerId="ADAL" clId="{31FA6F39-6E72-4192-B882-2C2B034779C2}" dt="2023-10-19T08:49:06.546" v="753" actId="20577"/>
        <pc:sldMkLst>
          <pc:docMk/>
          <pc:sldMk cId="3393883163" sldId="305"/>
        </pc:sldMkLst>
      </pc:sldChg>
      <pc:sldMasterChg chg="modSp mod">
        <pc:chgData name="Stjepan Groš" userId="96ec6046-7235-444e-a219-5f4f0652c8d7" providerId="ADAL" clId="{31FA6F39-6E72-4192-B882-2C2B034779C2}" dt="2023-10-19T08:42:07.044" v="1" actId="1076"/>
        <pc:sldMasterMkLst>
          <pc:docMk/>
          <pc:sldMasterMk cId="2124125021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B00A2A-8136-1A45-A212-B19BBC4C5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6D849-DAC5-3A4F-9F1B-073C4BBE1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A165F-D509-FA49-97FA-F57D38F4E414}" type="datetimeFigureOut">
              <a:rPr lang="sr-Latn-RS" smtClean="0"/>
              <a:t>27.3.2025.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42A9-8CDF-6541-BFAD-9B81AB150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D3CCD-0F8D-C842-83C1-7F63D2B20F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E2A1-468B-BA4B-88CB-070FA3F8A5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607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F19A3-3B48-374A-BA69-8695E5682D9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402FE-6E8C-4C49-8951-522C8751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402FE-6E8C-4C49-8951-522C8751F02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8448C09-668D-CE43-A362-1AAE769D57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2640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None/>
              <a:defRPr sz="3200" b="1"/>
            </a:lvl1pPr>
          </a:lstStyle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Sigurnosne prijetnje na Internetu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292B5D5-B153-8B49-A6FA-5695C37BD4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400"/>
            </a:lvl1pPr>
          </a:lstStyle>
          <a:p>
            <a:pPr lvl="0"/>
            <a:r>
              <a:rPr lang="sr-Latn-RS" dirty="0"/>
              <a:t>Ime Prezime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C17AD6-66B1-D149-8BF4-31E97E0CF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53" y="369103"/>
            <a:ext cx="743718" cy="311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E61E3-F237-F24A-A0A3-863DEFAF1FBB}"/>
              </a:ext>
            </a:extLst>
          </p:cNvPr>
          <p:cNvSpPr/>
          <p:nvPr userDrawn="1"/>
        </p:nvSpPr>
        <p:spPr>
          <a:xfrm>
            <a:off x="8996515" y="369103"/>
            <a:ext cx="2816131" cy="41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CF798B-57C4-5A44-A6BD-E1DA3376B5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Datum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5C3D42C-E6AA-4DB3-A4DF-8CE6E37EB6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62640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None/>
              <a:defRPr sz="6000" b="1"/>
            </a:lvl1pPr>
          </a:lstStyle>
          <a:p>
            <a:pPr lvl="0"/>
            <a:r>
              <a:rPr lang="sr-Latn-RS" dirty="0"/>
              <a:t>Naslov teme</a:t>
            </a:r>
          </a:p>
        </p:txBody>
      </p:sp>
    </p:spTree>
    <p:extLst>
      <p:ext uri="{BB962C8B-B14F-4D97-AF65-F5344CB8AC3E}">
        <p14:creationId xmlns:p14="http://schemas.microsoft.com/office/powerpoint/2010/main" val="407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naslo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927A039-A662-C949-B381-375EE638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78" y="236351"/>
            <a:ext cx="765313" cy="47680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375058D-6CD7-254B-A8F7-0D36C55236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1263" y="1682496"/>
            <a:ext cx="8804636" cy="6233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400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AF48199-DDF7-4E4D-A11A-28306434BFE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263" y="2749258"/>
            <a:ext cx="8804636" cy="13270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4000" b="1"/>
            </a:lvl1pPr>
          </a:lstStyle>
          <a:p>
            <a:pPr lvl="0"/>
            <a:r>
              <a:rPr lang="sr-Latn-RS" dirty="0"/>
              <a:t>Podnaslov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4339E-4DA2-6C4F-92C2-D159F28068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9353" y="369103"/>
            <a:ext cx="743718" cy="3114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E09DFC-C4E7-B94E-A9FB-2E72CB9772BB}"/>
              </a:ext>
            </a:extLst>
          </p:cNvPr>
          <p:cNvSpPr/>
          <p:nvPr userDrawn="1"/>
        </p:nvSpPr>
        <p:spPr>
          <a:xfrm>
            <a:off x="8996516" y="369103"/>
            <a:ext cx="281613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6664A71-B88A-5244-A384-83B11C7A3A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Datum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F14B8DD-527B-4A4C-8AD1-90D4F49E6C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</p:spTree>
    <p:extLst>
      <p:ext uri="{BB962C8B-B14F-4D97-AF65-F5344CB8AC3E}">
        <p14:creationId xmlns:p14="http://schemas.microsoft.com/office/powerpoint/2010/main" val="3611861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ull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9D2F407-01EF-C042-B65C-247B331B28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fld id="{E18C91E6-5C08-42FA-9E85-5063F582D17F}" type="slidenum">
              <a:rPr lang="sr-Latn-RS" smtClean="0"/>
              <a:t>‹#›</a:t>
            </a:fld>
            <a:endParaRPr lang="sr-Latn-R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A0FF311-4FF9-9442-ABE4-5C690D705D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5509" y="1824450"/>
            <a:ext cx="10398978" cy="395508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0"/>
            </a:lvl1pPr>
            <a:lvl2pPr marL="569913" indent="-228600">
              <a:defRPr sz="2800"/>
            </a:lvl2pPr>
            <a:lvl3pPr marL="801688" indent="-228600">
              <a:defRPr sz="2400"/>
            </a:lvl3pPr>
          </a:lstStyle>
          <a:p>
            <a:pPr lvl="0"/>
            <a:r>
              <a:rPr lang="sr-Latn-RS" dirty="0"/>
              <a:t>Bullet 1</a:t>
            </a:r>
          </a:p>
          <a:p>
            <a:pPr lvl="1"/>
            <a:r>
              <a:rPr lang="sr-Latn-RS" dirty="0"/>
              <a:t>Bullet level 2</a:t>
            </a:r>
          </a:p>
          <a:p>
            <a:pPr lvl="2"/>
            <a:r>
              <a:rPr lang="sr-Latn-RS" dirty="0"/>
              <a:t>Bullet level 3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CF346C9-3E45-DE43-AA84-1B56B7FF54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FontTx/>
              <a:buNone/>
              <a:defRPr sz="40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129792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z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40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aj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C936D07-FDD6-634D-A168-502A122E38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62640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None/>
              <a:defRPr sz="7000" b="1"/>
            </a:lvl1pPr>
          </a:lstStyle>
          <a:p>
            <a:pPr lvl="0"/>
            <a:r>
              <a:rPr lang="sr-Latn-RS" dirty="0"/>
              <a:t>Hvala!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C7C81-C0FA-4641-AF8B-E8A3C2776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53" y="369104"/>
            <a:ext cx="498480" cy="2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A99637-E405-8440-ABA5-137AD3566D47}"/>
              </a:ext>
            </a:extLst>
          </p:cNvPr>
          <p:cNvSpPr txBox="1">
            <a:spLocks/>
          </p:cNvSpPr>
          <p:nvPr userDrawn="1"/>
        </p:nvSpPr>
        <p:spPr>
          <a:xfrm>
            <a:off x="3633324" y="297317"/>
            <a:ext cx="3795164" cy="414140"/>
          </a:xfrm>
          <a:prstGeom prst="rect">
            <a:avLst/>
          </a:prstGeom>
        </p:spPr>
        <p:txBody>
          <a:bodyPr anchor="ctr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Sigurnost operacijskih sustava i aplikacija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D6FFD0-5716-AA4B-BD62-5DEB2B3B8C6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1001" y="372471"/>
            <a:ext cx="813542" cy="340682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D7AB431-B477-B945-B2CB-F3D4DFF2314D}"/>
              </a:ext>
            </a:extLst>
          </p:cNvPr>
          <p:cNvSpPr txBox="1">
            <a:spLocks/>
          </p:cNvSpPr>
          <p:nvPr userDrawn="1"/>
        </p:nvSpPr>
        <p:spPr>
          <a:xfrm>
            <a:off x="9055299" y="297317"/>
            <a:ext cx="2700600" cy="414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300" dirty="0"/>
              <a:t>Studentske prezentacije</a:t>
            </a:r>
          </a:p>
        </p:txBody>
      </p:sp>
    </p:spTree>
    <p:extLst>
      <p:ext uri="{BB962C8B-B14F-4D97-AF65-F5344CB8AC3E}">
        <p14:creationId xmlns:p14="http://schemas.microsoft.com/office/powerpoint/2010/main" val="21241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72" r:id="rId3"/>
    <p:sldLayoutId id="2147483671" r:id="rId4"/>
    <p:sldLayoutId id="214748364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05314-CC3A-AC4D-A6B1-C9607F5199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Sigurnost operacijskih sustava i aplikacija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7DE1-826E-584B-ABB5-2286829768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r-HR" dirty="0"/>
              <a:t>Ime i prezime, datum prezentacije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229F85-EC14-1B43-89EB-4320B7157A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hr-HR" sz="1300" dirty="0"/>
              <a:t>Akademska godina 2024/2025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9AE62A-58A5-4144-AD8F-C8066A4934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19026" y="3067052"/>
            <a:ext cx="9524112" cy="1626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/>
              <a:t>Naslov prezentacije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9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F4B944-843F-1547-9AB5-DB5B00ACBF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r-HR" dirty="0"/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109559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29D8B-62B8-1DB9-2AB0-978D615878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6A475-7F3F-F76B-D5AF-9182CB5C44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Navesti ukratko od kojih većih dijelova se sastoji prezentacija</a:t>
            </a:r>
          </a:p>
          <a:p>
            <a:endParaRPr lang="hr-H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C68D-CBB4-CE86-1012-50EEB5A95C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Pregled predavanja</a:t>
            </a:r>
          </a:p>
        </p:txBody>
      </p:sp>
    </p:spTree>
    <p:extLst>
      <p:ext uri="{BB962C8B-B14F-4D97-AF65-F5344CB8AC3E}">
        <p14:creationId xmlns:p14="http://schemas.microsoft.com/office/powerpoint/2010/main" val="3350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B60DC0-4D5A-8A46-1993-D50C1F3E43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7DDFF-76A5-4323-4B6D-3281ED742D2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sz="2400" dirty="0"/>
              <a:t>Navesti minimalno pet pitanja za ispite</a:t>
            </a:r>
          </a:p>
          <a:p>
            <a:pPr lvl="1"/>
            <a:r>
              <a:rPr lang="hr-HR" sz="1800" dirty="0"/>
              <a:t>Svako pitanje mora biti pod svojom točkom (</a:t>
            </a:r>
            <a:r>
              <a:rPr lang="hr-HR" sz="1800" dirty="0" err="1"/>
              <a:t>bullet</a:t>
            </a:r>
            <a:r>
              <a:rPr lang="hr-HR" sz="1800" dirty="0"/>
              <a:t>)</a:t>
            </a:r>
          </a:p>
          <a:p>
            <a:r>
              <a:rPr lang="hr-HR" sz="2400" dirty="0"/>
              <a:t>Kada dođete na ovaj slajd, zastanite malo na pitanjima da ih mogu svi pročitati</a:t>
            </a:r>
          </a:p>
          <a:p>
            <a:pPr lvl="1"/>
            <a:r>
              <a:rPr lang="hr-HR" sz="1800" dirty="0"/>
              <a:t>Možete i istaknuti nešto što smatrate da je značajno, ili značajnije</a:t>
            </a:r>
          </a:p>
          <a:p>
            <a:r>
              <a:rPr lang="hr-HR" sz="2400" dirty="0"/>
              <a:t>Tijekom prezentacije skrenite pozornost da je nešto odgovor na pitanje</a:t>
            </a:r>
          </a:p>
          <a:p>
            <a:r>
              <a:rPr lang="hr-HR" sz="2400" dirty="0"/>
              <a:t>Samo jedan slajd!</a:t>
            </a:r>
          </a:p>
          <a:p>
            <a:r>
              <a:rPr lang="hr-HR" sz="2400" dirty="0"/>
              <a:t>Pitanja pišite u trećem licu (Objasnite, navedite, …)</a:t>
            </a:r>
          </a:p>
          <a:p>
            <a:pPr lvl="1"/>
            <a:r>
              <a:rPr lang="hr-HR" sz="1800" dirty="0"/>
              <a:t>Nikako pisati u drugom licu (objasni, navedi, …)</a:t>
            </a:r>
          </a:p>
          <a:p>
            <a:r>
              <a:rPr lang="hr-HR" sz="2400" dirty="0"/>
              <a:t>Pitanja se obavezno moraju usuglasiti s nastavnikom</a:t>
            </a:r>
          </a:p>
          <a:p>
            <a:pPr lvl="1"/>
            <a:r>
              <a:rPr lang="hr-HR" sz="1800" dirty="0"/>
              <a:t>Poslati mailom predložena pitanja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FE2-FEF1-75D2-CCC5-B9131DE4FB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Pitanja za ispite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B96637-4539-C636-2FF3-7EA685A0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AE7D-4FB9-3E8C-46AC-5B452E48003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sz="2800" dirty="0"/>
              <a:t>Trebate dati motivaciju zašto je bitno to što vi prezentirate</a:t>
            </a:r>
          </a:p>
          <a:p>
            <a:pPr lvl="1"/>
            <a:r>
              <a:rPr lang="hr-HR" sz="2000" dirty="0"/>
              <a:t>Koja je korist od toga, tj. što se na temelju toga može napraviti</a:t>
            </a:r>
          </a:p>
          <a:p>
            <a:r>
              <a:rPr lang="hr-HR" sz="2800" dirty="0"/>
              <a:t>Maksimalno dva slajda</a:t>
            </a:r>
          </a:p>
          <a:p>
            <a:r>
              <a:rPr lang="hr-HR" sz="2800" dirty="0"/>
              <a:t>Opisati i problem, zašto to što opisujete nije jednostavno</a:t>
            </a:r>
          </a:p>
          <a:p>
            <a:pPr lvl="1"/>
            <a:r>
              <a:rPr lang="hr-HR" sz="2000" dirty="0"/>
              <a:t>Kada opisujemo problem </a:t>
            </a:r>
            <a:r>
              <a:rPr lang="hr-HR" sz="2000" b="1" dirty="0"/>
              <a:t>ne spominjemo rješenje</a:t>
            </a:r>
            <a:r>
              <a:rPr lang="hr-HR" sz="2000" dirty="0"/>
              <a:t>, tj. ono o čemu ćemo pričati u prezentaciji</a:t>
            </a:r>
          </a:p>
          <a:p>
            <a:r>
              <a:rPr lang="hr-HR" sz="2800" dirty="0"/>
              <a:t>Motivaciju obavezno usuglasiti s nastavnikom</a:t>
            </a:r>
          </a:p>
          <a:p>
            <a:pPr lvl="1"/>
            <a:r>
              <a:rPr lang="hr-HR" sz="2000" dirty="0"/>
              <a:t>Kada definirate motivaciju poslati mailom nastavniku na usuglašavanje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C110E-981F-E250-CA60-C869FF8ACA3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Motivacija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0DAFD-A72C-6FF5-808F-58E2E120BA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F80F-C9B6-50B3-016D-56D1AD8DDF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Središnji dio prezentacije slobodno sami kreirajte</a:t>
            </a:r>
          </a:p>
          <a:p>
            <a:r>
              <a:rPr lang="hr-HR" dirty="0"/>
              <a:t>Kompletnu i završenu prezentaciju morate poslati na uvid </a:t>
            </a:r>
            <a:r>
              <a:rPr lang="hr-HR" b="1" dirty="0"/>
              <a:t>minimalno</a:t>
            </a:r>
            <a:r>
              <a:rPr lang="hr-HR" dirty="0"/>
              <a:t> 4 dana prije same prezentacije</a:t>
            </a:r>
          </a:p>
          <a:p>
            <a:pPr lvl="1"/>
            <a:r>
              <a:rPr lang="hr-HR" dirty="0"/>
              <a:t>Možete i ranije slati prezentaciju na uvid!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64DE8-8A62-5BD2-721F-7FF410B1F13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Razrada teme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57692-20FE-D903-F799-A0E3481F290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1149-7158-ED83-1A54-B3792215ED9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Obavezno stavite broj slajda i ukupan broj slajdova na svaki slajd</a:t>
            </a:r>
          </a:p>
          <a:p>
            <a:pPr lvl="1"/>
            <a:r>
              <a:rPr lang="hr-HR" dirty="0"/>
              <a:t>Nešto oblika 3/27</a:t>
            </a:r>
          </a:p>
          <a:p>
            <a:r>
              <a:rPr lang="hr-HR" dirty="0"/>
              <a:t>Ako imate slike, obavezno stavljajte opise slika</a:t>
            </a:r>
          </a:p>
          <a:p>
            <a:pPr lvl="1"/>
            <a:r>
              <a:rPr lang="hr-HR" dirty="0"/>
              <a:t>Ako slike zauzimaju cijeli slajd, opis stavljajte na slajd(ove) iza</a:t>
            </a:r>
          </a:p>
          <a:p>
            <a:pPr lvl="1"/>
            <a:r>
              <a:rPr lang="hr-HR" dirty="0"/>
              <a:t>Ovo je bitno kako bi učenje iz slajdova bilo jednostavnije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48099-9749-C57A-D5DB-8CC2F8F1AE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Još neke bitne napomene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AFDB5-CA17-45EF-E1F7-0F362FBCD14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2F72-1B68-37AA-6798-1D95E9C20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Jedan slajd zaključka</a:t>
            </a:r>
          </a:p>
          <a:p>
            <a:r>
              <a:rPr lang="hr-HR" dirty="0"/>
              <a:t>Nikako ga nemojte zaboraviti</a:t>
            </a:r>
          </a:p>
          <a:p>
            <a:r>
              <a:rPr lang="hr-HR" dirty="0"/>
              <a:t>Navedite SVOJ zaključak o temi koju ste radili</a:t>
            </a:r>
          </a:p>
          <a:p>
            <a:pPr lvl="1"/>
            <a:r>
              <a:rPr lang="hr-HR" dirty="0"/>
              <a:t>Ne zaključak iz nekog rada i slično!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223C3-EC78-FF12-4DBA-88ACAB02D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4C1B1-2CA1-2E66-E21B-F68356B8C2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39E8-7F52-E349-FC7C-5E9E8C2937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Navesti literaturu koju ste koristili</a:t>
            </a:r>
          </a:p>
          <a:p>
            <a:r>
              <a:rPr lang="hr-HR" dirty="0"/>
              <a:t>Poželjno bi bilo pozivati se tijekom prezentacije na literaturu</a:t>
            </a:r>
          </a:p>
          <a:p>
            <a:pPr lvl="1"/>
            <a:r>
              <a:rPr lang="hr-HR" dirty="0"/>
              <a:t>Na taj način će biti lakše kasnije tražiti detalje za stvari koje nisu bile jasne u samoj prezentaciji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CA3C8-9B91-6BFD-5B45-41679F3478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353112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4C1B1-2CA1-2E66-E21B-F68356B8C2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39E8-7F52-E349-FC7C-5E9E8C2937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Ovdje navodite literaturu na koju ste naišli, čini vam se interesantnom, ali ju niste proučavali/koristili</a:t>
            </a:r>
          </a:p>
          <a:p>
            <a:pPr lvl="1"/>
            <a:r>
              <a:rPr lang="hr-HR" dirty="0"/>
              <a:t>To je za one koji žele znati više, ili možda nekome ideja za seminar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CA3C8-9B91-6BFD-5B45-41679F3478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Dodatna literatura</a:t>
            </a:r>
          </a:p>
        </p:txBody>
      </p:sp>
    </p:spTree>
    <p:extLst>
      <p:ext uri="{BB962C8B-B14F-4D97-AF65-F5344CB8AC3E}">
        <p14:creationId xmlns:p14="http://schemas.microsoft.com/office/powerpoint/2010/main" val="339388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5ADEE-E92E-4C6E-BD5F-FDD4FBAFE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5cec3c-b857-4d55-a661-1a8fdc8fcb3c"/>
    <ds:schemaRef ds:uri="37ec1f5e-67c4-41fc-8f61-d37ccb2c3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604B1C-897B-4092-A1F2-047D257C10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EAF5D-5ACF-47B3-86A9-C6DD869862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34554</TotalTime>
  <Words>364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Stjepan Groš</cp:lastModifiedBy>
  <cp:revision>116</cp:revision>
  <dcterms:created xsi:type="dcterms:W3CDTF">2018-10-15T17:39:00Z</dcterms:created>
  <dcterms:modified xsi:type="dcterms:W3CDTF">2025-03-27T19:44:33Z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