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7"/>
  </p:notesMasterIdLst>
  <p:sldIdLst>
    <p:sldId id="256" r:id="rId5"/>
    <p:sldId id="260" r:id="rId6"/>
    <p:sldId id="261" r:id="rId7"/>
    <p:sldId id="257" r:id="rId8"/>
    <p:sldId id="262" r:id="rId9"/>
    <p:sldId id="258" r:id="rId10"/>
    <p:sldId id="259" r:id="rId11"/>
    <p:sldId id="264" r:id="rId12"/>
    <p:sldId id="265" r:id="rId13"/>
    <p:sldId id="267" r:id="rId14"/>
    <p:sldId id="269" r:id="rId15"/>
    <p:sldId id="270" r:id="rId16"/>
    <p:sldId id="272" r:id="rId17"/>
    <p:sldId id="271" r:id="rId18"/>
    <p:sldId id="273" r:id="rId19"/>
    <p:sldId id="274" r:id="rId20"/>
    <p:sldId id="275" r:id="rId21"/>
    <p:sldId id="276" r:id="rId22"/>
    <p:sldId id="277" r:id="rId23"/>
    <p:sldId id="278" r:id="rId24"/>
    <p:sldId id="286" r:id="rId25"/>
    <p:sldId id="279" r:id="rId26"/>
    <p:sldId id="280" r:id="rId27"/>
    <p:sldId id="281" r:id="rId28"/>
    <p:sldId id="282" r:id="rId29"/>
    <p:sldId id="283" r:id="rId30"/>
    <p:sldId id="284" r:id="rId31"/>
    <p:sldId id="285" r:id="rId32"/>
    <p:sldId id="287" r:id="rId33"/>
    <p:sldId id="288" r:id="rId34"/>
    <p:sldId id="289" r:id="rId35"/>
    <p:sldId id="290" r:id="rId36"/>
    <p:sldId id="291" r:id="rId37"/>
    <p:sldId id="292" r:id="rId38"/>
    <p:sldId id="293" r:id="rId39"/>
    <p:sldId id="294" r:id="rId40"/>
    <p:sldId id="299" r:id="rId41"/>
    <p:sldId id="295" r:id="rId42"/>
    <p:sldId id="296" r:id="rId43"/>
    <p:sldId id="297" r:id="rId44"/>
    <p:sldId id="298" r:id="rId45"/>
    <p:sldId id="300" r:id="rId46"/>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79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AB21A0-5549-454E-B141-FC87AFD1FD0D}" v="18" dt="2022-04-05T19:15:54.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6327"/>
  </p:normalViewPr>
  <p:slideViewPr>
    <p:cSldViewPr snapToGrid="0">
      <p:cViewPr varScale="1">
        <p:scale>
          <a:sx n="89" d="100"/>
          <a:sy n="89" d="100"/>
        </p:scale>
        <p:origin x="29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rvoje Mlinarić" userId="67beab61-eaf7-4eb8-a0ed-95e120acb830" providerId="ADAL" clId="{7BAB21A0-5549-454E-B141-FC87AFD1FD0D}"/>
    <pc:docChg chg="undo custSel addSld modSld">
      <pc:chgData name="Hrvoje Mlinarić" userId="67beab61-eaf7-4eb8-a0ed-95e120acb830" providerId="ADAL" clId="{7BAB21A0-5549-454E-B141-FC87AFD1FD0D}" dt="2022-04-06T07:09:57.006" v="1056" actId="14100"/>
      <pc:docMkLst>
        <pc:docMk/>
      </pc:docMkLst>
      <pc:sldChg chg="modSp mod">
        <pc:chgData name="Hrvoje Mlinarić" userId="67beab61-eaf7-4eb8-a0ed-95e120acb830" providerId="ADAL" clId="{7BAB21A0-5549-454E-B141-FC87AFD1FD0D}" dt="2022-04-05T06:12:42.568" v="287" actId="20577"/>
        <pc:sldMkLst>
          <pc:docMk/>
          <pc:sldMk cId="0" sldId="258"/>
        </pc:sldMkLst>
        <pc:spChg chg="mod">
          <ac:chgData name="Hrvoje Mlinarić" userId="67beab61-eaf7-4eb8-a0ed-95e120acb830" providerId="ADAL" clId="{7BAB21A0-5549-454E-B141-FC87AFD1FD0D}" dt="2022-04-05T06:12:42.568" v="287" actId="20577"/>
          <ac:spMkLst>
            <pc:docMk/>
            <pc:sldMk cId="0" sldId="258"/>
            <ac:spMk id="2" creationId="{6C052A79-064C-4311-A1F6-74DC31FBC137}"/>
          </ac:spMkLst>
        </pc:spChg>
      </pc:sldChg>
      <pc:sldChg chg="modSp mod">
        <pc:chgData name="Hrvoje Mlinarić" userId="67beab61-eaf7-4eb8-a0ed-95e120acb830" providerId="ADAL" clId="{7BAB21A0-5549-454E-B141-FC87AFD1FD0D}" dt="2022-04-05T06:14:06.541" v="288"/>
        <pc:sldMkLst>
          <pc:docMk/>
          <pc:sldMk cId="3486636459" sldId="270"/>
        </pc:sldMkLst>
        <pc:spChg chg="mod">
          <ac:chgData name="Hrvoje Mlinarić" userId="67beab61-eaf7-4eb8-a0ed-95e120acb830" providerId="ADAL" clId="{7BAB21A0-5549-454E-B141-FC87AFD1FD0D}" dt="2022-04-05T06:14:06.541" v="288"/>
          <ac:spMkLst>
            <pc:docMk/>
            <pc:sldMk cId="3486636459" sldId="270"/>
            <ac:spMk id="2" creationId="{D2E0C7D4-7225-4ADF-A0DA-D6EC8CC25643}"/>
          </ac:spMkLst>
        </pc:spChg>
      </pc:sldChg>
      <pc:sldChg chg="addSp modSp mod">
        <pc:chgData name="Hrvoje Mlinarić" userId="67beab61-eaf7-4eb8-a0ed-95e120acb830" providerId="ADAL" clId="{7BAB21A0-5549-454E-B141-FC87AFD1FD0D}" dt="2022-04-04T14:50:13.406" v="64"/>
        <pc:sldMkLst>
          <pc:docMk/>
          <pc:sldMk cId="2518129084" sldId="271"/>
        </pc:sldMkLst>
        <pc:spChg chg="mod">
          <ac:chgData name="Hrvoje Mlinarić" userId="67beab61-eaf7-4eb8-a0ed-95e120acb830" providerId="ADAL" clId="{7BAB21A0-5549-454E-B141-FC87AFD1FD0D}" dt="2022-04-04T14:45:15.092" v="27" actId="20577"/>
          <ac:spMkLst>
            <pc:docMk/>
            <pc:sldMk cId="2518129084" sldId="271"/>
            <ac:spMk id="2" creationId="{7B8AAE59-559D-478F-8C64-0575500CEDBD}"/>
          </ac:spMkLst>
        </pc:spChg>
        <pc:spChg chg="add mod">
          <ac:chgData name="Hrvoje Mlinarić" userId="67beab61-eaf7-4eb8-a0ed-95e120acb830" providerId="ADAL" clId="{7BAB21A0-5549-454E-B141-FC87AFD1FD0D}" dt="2022-04-04T14:50:13.406" v="64"/>
          <ac:spMkLst>
            <pc:docMk/>
            <pc:sldMk cId="2518129084" sldId="271"/>
            <ac:spMk id="3" creationId="{0443C542-3666-4DE7-B635-5ECB78E28ECB}"/>
          </ac:spMkLst>
        </pc:spChg>
      </pc:sldChg>
      <pc:sldChg chg="modSp add mod">
        <pc:chgData name="Hrvoje Mlinarić" userId="67beab61-eaf7-4eb8-a0ed-95e120acb830" providerId="ADAL" clId="{7BAB21A0-5549-454E-B141-FC87AFD1FD0D}" dt="2022-04-04T14:53:13.567" v="73" actId="6549"/>
        <pc:sldMkLst>
          <pc:docMk/>
          <pc:sldMk cId="3093644805" sldId="273"/>
        </pc:sldMkLst>
        <pc:spChg chg="mod">
          <ac:chgData name="Hrvoje Mlinarić" userId="67beab61-eaf7-4eb8-a0ed-95e120acb830" providerId="ADAL" clId="{7BAB21A0-5549-454E-B141-FC87AFD1FD0D}" dt="2022-04-04T14:53:13.567" v="73" actId="6549"/>
          <ac:spMkLst>
            <pc:docMk/>
            <pc:sldMk cId="3093644805" sldId="273"/>
            <ac:spMk id="3" creationId="{0443C542-3666-4DE7-B635-5ECB78E28ECB}"/>
          </ac:spMkLst>
        </pc:spChg>
      </pc:sldChg>
      <pc:sldChg chg="modSp add mod">
        <pc:chgData name="Hrvoje Mlinarić" userId="67beab61-eaf7-4eb8-a0ed-95e120acb830" providerId="ADAL" clId="{7BAB21A0-5549-454E-B141-FC87AFD1FD0D}" dt="2022-04-04T14:54:24.740" v="81" actId="6549"/>
        <pc:sldMkLst>
          <pc:docMk/>
          <pc:sldMk cId="4279654602" sldId="274"/>
        </pc:sldMkLst>
        <pc:spChg chg="mod">
          <ac:chgData name="Hrvoje Mlinarić" userId="67beab61-eaf7-4eb8-a0ed-95e120acb830" providerId="ADAL" clId="{7BAB21A0-5549-454E-B141-FC87AFD1FD0D}" dt="2022-04-04T14:54:24.740" v="81" actId="6549"/>
          <ac:spMkLst>
            <pc:docMk/>
            <pc:sldMk cId="4279654602" sldId="274"/>
            <ac:spMk id="3" creationId="{0443C542-3666-4DE7-B635-5ECB78E28ECB}"/>
          </ac:spMkLst>
        </pc:spChg>
      </pc:sldChg>
      <pc:sldChg chg="modSp add mod">
        <pc:chgData name="Hrvoje Mlinarić" userId="67beab61-eaf7-4eb8-a0ed-95e120acb830" providerId="ADAL" clId="{7BAB21A0-5549-454E-B141-FC87AFD1FD0D}" dt="2022-04-04T14:59:47.365" v="93" actId="27636"/>
        <pc:sldMkLst>
          <pc:docMk/>
          <pc:sldMk cId="258332490" sldId="275"/>
        </pc:sldMkLst>
        <pc:spChg chg="mod">
          <ac:chgData name="Hrvoje Mlinarić" userId="67beab61-eaf7-4eb8-a0ed-95e120acb830" providerId="ADAL" clId="{7BAB21A0-5549-454E-B141-FC87AFD1FD0D}" dt="2022-04-04T14:59:47.365" v="93" actId="27636"/>
          <ac:spMkLst>
            <pc:docMk/>
            <pc:sldMk cId="258332490" sldId="275"/>
            <ac:spMk id="3" creationId="{0443C542-3666-4DE7-B635-5ECB78E28ECB}"/>
          </ac:spMkLst>
        </pc:spChg>
      </pc:sldChg>
      <pc:sldChg chg="modSp add mod">
        <pc:chgData name="Hrvoje Mlinarić" userId="67beab61-eaf7-4eb8-a0ed-95e120acb830" providerId="ADAL" clId="{7BAB21A0-5549-454E-B141-FC87AFD1FD0D}" dt="2022-04-04T15:03:35.941" v="106" actId="20577"/>
        <pc:sldMkLst>
          <pc:docMk/>
          <pc:sldMk cId="2087532467" sldId="276"/>
        </pc:sldMkLst>
        <pc:spChg chg="mod">
          <ac:chgData name="Hrvoje Mlinarić" userId="67beab61-eaf7-4eb8-a0ed-95e120acb830" providerId="ADAL" clId="{7BAB21A0-5549-454E-B141-FC87AFD1FD0D}" dt="2022-04-04T15:03:35.941" v="106" actId="20577"/>
          <ac:spMkLst>
            <pc:docMk/>
            <pc:sldMk cId="2087532467" sldId="276"/>
            <ac:spMk id="3" creationId="{0443C542-3666-4DE7-B635-5ECB78E28ECB}"/>
          </ac:spMkLst>
        </pc:spChg>
      </pc:sldChg>
      <pc:sldChg chg="modSp add mod">
        <pc:chgData name="Hrvoje Mlinarić" userId="67beab61-eaf7-4eb8-a0ed-95e120acb830" providerId="ADAL" clId="{7BAB21A0-5549-454E-B141-FC87AFD1FD0D}" dt="2022-04-04T15:04:57.297" v="114" actId="6549"/>
        <pc:sldMkLst>
          <pc:docMk/>
          <pc:sldMk cId="67738238" sldId="277"/>
        </pc:sldMkLst>
        <pc:spChg chg="mod">
          <ac:chgData name="Hrvoje Mlinarić" userId="67beab61-eaf7-4eb8-a0ed-95e120acb830" providerId="ADAL" clId="{7BAB21A0-5549-454E-B141-FC87AFD1FD0D}" dt="2022-04-04T15:04:57.297" v="114" actId="6549"/>
          <ac:spMkLst>
            <pc:docMk/>
            <pc:sldMk cId="67738238" sldId="277"/>
            <ac:spMk id="3" creationId="{0443C542-3666-4DE7-B635-5ECB78E28ECB}"/>
          </ac:spMkLst>
        </pc:spChg>
      </pc:sldChg>
      <pc:sldChg chg="modSp add mod">
        <pc:chgData name="Hrvoje Mlinarić" userId="67beab61-eaf7-4eb8-a0ed-95e120acb830" providerId="ADAL" clId="{7BAB21A0-5549-454E-B141-FC87AFD1FD0D}" dt="2022-04-04T15:07:02.775" v="139" actId="20577"/>
        <pc:sldMkLst>
          <pc:docMk/>
          <pc:sldMk cId="1032920574" sldId="278"/>
        </pc:sldMkLst>
        <pc:spChg chg="mod">
          <ac:chgData name="Hrvoje Mlinarić" userId="67beab61-eaf7-4eb8-a0ed-95e120acb830" providerId="ADAL" clId="{7BAB21A0-5549-454E-B141-FC87AFD1FD0D}" dt="2022-04-04T15:07:02.775" v="139" actId="20577"/>
          <ac:spMkLst>
            <pc:docMk/>
            <pc:sldMk cId="1032920574" sldId="278"/>
            <ac:spMk id="3" creationId="{0443C542-3666-4DE7-B635-5ECB78E28ECB}"/>
          </ac:spMkLst>
        </pc:spChg>
      </pc:sldChg>
      <pc:sldChg chg="addSp delSp modSp add mod">
        <pc:chgData name="Hrvoje Mlinarić" userId="67beab61-eaf7-4eb8-a0ed-95e120acb830" providerId="ADAL" clId="{7BAB21A0-5549-454E-B141-FC87AFD1FD0D}" dt="2022-04-04T15:15:50.087" v="160" actId="20577"/>
        <pc:sldMkLst>
          <pc:docMk/>
          <pc:sldMk cId="3316607034" sldId="279"/>
        </pc:sldMkLst>
        <pc:spChg chg="mod">
          <ac:chgData name="Hrvoje Mlinarić" userId="67beab61-eaf7-4eb8-a0ed-95e120acb830" providerId="ADAL" clId="{7BAB21A0-5549-454E-B141-FC87AFD1FD0D}" dt="2022-04-04T15:13:57.451" v="146" actId="27636"/>
          <ac:spMkLst>
            <pc:docMk/>
            <pc:sldMk cId="3316607034" sldId="279"/>
            <ac:spMk id="2" creationId="{7B8AAE59-559D-478F-8C64-0575500CEDBD}"/>
          </ac:spMkLst>
        </pc:spChg>
        <pc:spChg chg="mod">
          <ac:chgData name="Hrvoje Mlinarić" userId="67beab61-eaf7-4eb8-a0ed-95e120acb830" providerId="ADAL" clId="{7BAB21A0-5549-454E-B141-FC87AFD1FD0D}" dt="2022-04-04T15:15:50.087" v="160" actId="20577"/>
          <ac:spMkLst>
            <pc:docMk/>
            <pc:sldMk cId="3316607034" sldId="279"/>
            <ac:spMk id="3" creationId="{0443C542-3666-4DE7-B635-5ECB78E28ECB}"/>
          </ac:spMkLst>
        </pc:spChg>
        <pc:spChg chg="add del">
          <ac:chgData name="Hrvoje Mlinarić" userId="67beab61-eaf7-4eb8-a0ed-95e120acb830" providerId="ADAL" clId="{7BAB21A0-5549-454E-B141-FC87AFD1FD0D}" dt="2022-04-04T15:14:44.982" v="150" actId="22"/>
          <ac:spMkLst>
            <pc:docMk/>
            <pc:sldMk cId="3316607034" sldId="279"/>
            <ac:spMk id="5" creationId="{AB300427-C103-4368-9DDC-710E0A4F4537}"/>
          </ac:spMkLst>
        </pc:spChg>
        <pc:spChg chg="add del">
          <ac:chgData name="Hrvoje Mlinarić" userId="67beab61-eaf7-4eb8-a0ed-95e120acb830" providerId="ADAL" clId="{7BAB21A0-5549-454E-B141-FC87AFD1FD0D}" dt="2022-04-04T15:14:58.461" v="153" actId="22"/>
          <ac:spMkLst>
            <pc:docMk/>
            <pc:sldMk cId="3316607034" sldId="279"/>
            <ac:spMk id="7" creationId="{05C28D29-D7DF-4768-973F-F6CD2219F179}"/>
          </ac:spMkLst>
        </pc:spChg>
      </pc:sldChg>
      <pc:sldChg chg="addSp delSp modSp add mod">
        <pc:chgData name="Hrvoje Mlinarić" userId="67beab61-eaf7-4eb8-a0ed-95e120acb830" providerId="ADAL" clId="{7BAB21A0-5549-454E-B141-FC87AFD1FD0D}" dt="2022-04-04T15:20:31.245" v="168" actId="22"/>
        <pc:sldMkLst>
          <pc:docMk/>
          <pc:sldMk cId="811328743" sldId="280"/>
        </pc:sldMkLst>
        <pc:spChg chg="mod">
          <ac:chgData name="Hrvoje Mlinarić" userId="67beab61-eaf7-4eb8-a0ed-95e120acb830" providerId="ADAL" clId="{7BAB21A0-5549-454E-B141-FC87AFD1FD0D}" dt="2022-04-04T15:16:16.578" v="166" actId="27636"/>
          <ac:spMkLst>
            <pc:docMk/>
            <pc:sldMk cId="811328743" sldId="280"/>
            <ac:spMk id="3" creationId="{0443C542-3666-4DE7-B635-5ECB78E28ECB}"/>
          </ac:spMkLst>
        </pc:spChg>
        <pc:spChg chg="add del">
          <ac:chgData name="Hrvoje Mlinarić" userId="67beab61-eaf7-4eb8-a0ed-95e120acb830" providerId="ADAL" clId="{7BAB21A0-5549-454E-B141-FC87AFD1FD0D}" dt="2022-04-04T15:20:31.245" v="168" actId="22"/>
          <ac:spMkLst>
            <pc:docMk/>
            <pc:sldMk cId="811328743" sldId="280"/>
            <ac:spMk id="5" creationId="{E94A2772-CC7A-4206-A2F1-7E283B13F72F}"/>
          </ac:spMkLst>
        </pc:spChg>
      </pc:sldChg>
      <pc:sldChg chg="addSp modSp add mod">
        <pc:chgData name="Hrvoje Mlinarić" userId="67beab61-eaf7-4eb8-a0ed-95e120acb830" providerId="ADAL" clId="{7BAB21A0-5549-454E-B141-FC87AFD1FD0D}" dt="2022-04-04T15:25:35.597" v="223" actId="20577"/>
        <pc:sldMkLst>
          <pc:docMk/>
          <pc:sldMk cId="3776146249" sldId="281"/>
        </pc:sldMkLst>
        <pc:spChg chg="mod">
          <ac:chgData name="Hrvoje Mlinarić" userId="67beab61-eaf7-4eb8-a0ed-95e120acb830" providerId="ADAL" clId="{7BAB21A0-5549-454E-B141-FC87AFD1FD0D}" dt="2022-04-04T15:21:55.315" v="183" actId="6549"/>
          <ac:spMkLst>
            <pc:docMk/>
            <pc:sldMk cId="3776146249" sldId="281"/>
            <ac:spMk id="2" creationId="{7B8AAE59-559D-478F-8C64-0575500CEDBD}"/>
          </ac:spMkLst>
        </pc:spChg>
        <pc:spChg chg="mod">
          <ac:chgData name="Hrvoje Mlinarić" userId="67beab61-eaf7-4eb8-a0ed-95e120acb830" providerId="ADAL" clId="{7BAB21A0-5549-454E-B141-FC87AFD1FD0D}" dt="2022-04-04T15:25:35.597" v="223" actId="20577"/>
          <ac:spMkLst>
            <pc:docMk/>
            <pc:sldMk cId="3776146249" sldId="281"/>
            <ac:spMk id="3" creationId="{0443C542-3666-4DE7-B635-5ECB78E28ECB}"/>
          </ac:spMkLst>
        </pc:spChg>
        <pc:picChg chg="add mod">
          <ac:chgData name="Hrvoje Mlinarić" userId="67beab61-eaf7-4eb8-a0ed-95e120acb830" providerId="ADAL" clId="{7BAB21A0-5549-454E-B141-FC87AFD1FD0D}" dt="2022-04-04T15:23:58.538" v="196" actId="1076"/>
          <ac:picMkLst>
            <pc:docMk/>
            <pc:sldMk cId="3776146249" sldId="281"/>
            <ac:picMk id="5" creationId="{78AF1AEE-54DD-4FA5-A475-F2121BE7B661}"/>
          </ac:picMkLst>
        </pc:picChg>
      </pc:sldChg>
      <pc:sldChg chg="addSp modSp new mod modClrScheme chgLayout">
        <pc:chgData name="Hrvoje Mlinarić" userId="67beab61-eaf7-4eb8-a0ed-95e120acb830" providerId="ADAL" clId="{7BAB21A0-5549-454E-B141-FC87AFD1FD0D}" dt="2022-04-04T15:30:19.670" v="243" actId="1076"/>
        <pc:sldMkLst>
          <pc:docMk/>
          <pc:sldMk cId="2230879684" sldId="282"/>
        </pc:sldMkLst>
        <pc:spChg chg="mod">
          <ac:chgData name="Hrvoje Mlinarić" userId="67beab61-eaf7-4eb8-a0ed-95e120acb830" providerId="ADAL" clId="{7BAB21A0-5549-454E-B141-FC87AFD1FD0D}" dt="2022-04-04T15:27:41.892" v="232" actId="26606"/>
          <ac:spMkLst>
            <pc:docMk/>
            <pc:sldMk cId="2230879684" sldId="282"/>
            <ac:spMk id="2" creationId="{EBB347DA-1CB0-451B-B6E6-C2684220B559}"/>
          </ac:spMkLst>
        </pc:spChg>
        <pc:spChg chg="add mod">
          <ac:chgData name="Hrvoje Mlinarić" userId="67beab61-eaf7-4eb8-a0ed-95e120acb830" providerId="ADAL" clId="{7BAB21A0-5549-454E-B141-FC87AFD1FD0D}" dt="2022-04-04T15:27:41.892" v="232" actId="26606"/>
          <ac:spMkLst>
            <pc:docMk/>
            <pc:sldMk cId="2230879684" sldId="282"/>
            <ac:spMk id="3" creationId="{EEB3CFF2-C10F-49E8-9CBE-955E4260B06D}"/>
          </ac:spMkLst>
        </pc:spChg>
        <pc:picChg chg="add mod">
          <ac:chgData name="Hrvoje Mlinarić" userId="67beab61-eaf7-4eb8-a0ed-95e120acb830" providerId="ADAL" clId="{7BAB21A0-5549-454E-B141-FC87AFD1FD0D}" dt="2022-04-04T15:30:19.670" v="243" actId="1076"/>
          <ac:picMkLst>
            <pc:docMk/>
            <pc:sldMk cId="2230879684" sldId="282"/>
            <ac:picMk id="5" creationId="{75881098-1649-4A13-BA48-B53835491CF5}"/>
          </ac:picMkLst>
        </pc:picChg>
      </pc:sldChg>
      <pc:sldChg chg="addSp delSp modSp add mod">
        <pc:chgData name="Hrvoje Mlinarić" userId="67beab61-eaf7-4eb8-a0ed-95e120acb830" providerId="ADAL" clId="{7BAB21A0-5549-454E-B141-FC87AFD1FD0D}" dt="2022-04-04T15:30:22.409" v="244" actId="1076"/>
        <pc:sldMkLst>
          <pc:docMk/>
          <pc:sldMk cId="1643944393" sldId="283"/>
        </pc:sldMkLst>
        <pc:spChg chg="mod">
          <ac:chgData name="Hrvoje Mlinarić" userId="67beab61-eaf7-4eb8-a0ed-95e120acb830" providerId="ADAL" clId="{7BAB21A0-5549-454E-B141-FC87AFD1FD0D}" dt="2022-04-04T15:30:13.975" v="241" actId="1076"/>
          <ac:spMkLst>
            <pc:docMk/>
            <pc:sldMk cId="1643944393" sldId="283"/>
            <ac:spMk id="3" creationId="{EEB3CFF2-C10F-49E8-9CBE-955E4260B06D}"/>
          </ac:spMkLst>
        </pc:spChg>
        <pc:picChg chg="del">
          <ac:chgData name="Hrvoje Mlinarić" userId="67beab61-eaf7-4eb8-a0ed-95e120acb830" providerId="ADAL" clId="{7BAB21A0-5549-454E-B141-FC87AFD1FD0D}" dt="2022-04-04T15:29:18.512" v="235" actId="478"/>
          <ac:picMkLst>
            <pc:docMk/>
            <pc:sldMk cId="1643944393" sldId="283"/>
            <ac:picMk id="5" creationId="{75881098-1649-4A13-BA48-B53835491CF5}"/>
          </ac:picMkLst>
        </pc:picChg>
        <pc:picChg chg="add mod">
          <ac:chgData name="Hrvoje Mlinarić" userId="67beab61-eaf7-4eb8-a0ed-95e120acb830" providerId="ADAL" clId="{7BAB21A0-5549-454E-B141-FC87AFD1FD0D}" dt="2022-04-04T15:30:22.409" v="244" actId="1076"/>
          <ac:picMkLst>
            <pc:docMk/>
            <pc:sldMk cId="1643944393" sldId="283"/>
            <ac:picMk id="6" creationId="{498BE70A-145B-4A0D-A5AB-1CEFF890B442}"/>
          </ac:picMkLst>
        </pc:picChg>
      </pc:sldChg>
      <pc:sldChg chg="addSp delSp modSp add mod">
        <pc:chgData name="Hrvoje Mlinarić" userId="67beab61-eaf7-4eb8-a0ed-95e120acb830" providerId="ADAL" clId="{7BAB21A0-5549-454E-B141-FC87AFD1FD0D}" dt="2022-04-04T15:31:28.424" v="251" actId="1076"/>
        <pc:sldMkLst>
          <pc:docMk/>
          <pc:sldMk cId="3800667223" sldId="284"/>
        </pc:sldMkLst>
        <pc:spChg chg="mod">
          <ac:chgData name="Hrvoje Mlinarić" userId="67beab61-eaf7-4eb8-a0ed-95e120acb830" providerId="ADAL" clId="{7BAB21A0-5549-454E-B141-FC87AFD1FD0D}" dt="2022-04-04T15:31:26.665" v="250" actId="14100"/>
          <ac:spMkLst>
            <pc:docMk/>
            <pc:sldMk cId="3800667223" sldId="284"/>
            <ac:spMk id="3" creationId="{EEB3CFF2-C10F-49E8-9CBE-955E4260B06D}"/>
          </ac:spMkLst>
        </pc:spChg>
        <pc:picChg chg="add mod">
          <ac:chgData name="Hrvoje Mlinarić" userId="67beab61-eaf7-4eb8-a0ed-95e120acb830" providerId="ADAL" clId="{7BAB21A0-5549-454E-B141-FC87AFD1FD0D}" dt="2022-04-04T15:31:28.424" v="251" actId="1076"/>
          <ac:picMkLst>
            <pc:docMk/>
            <pc:sldMk cId="3800667223" sldId="284"/>
            <ac:picMk id="5" creationId="{0A4E46E0-9B52-410A-B26A-1D59DF4C7AD0}"/>
          </ac:picMkLst>
        </pc:picChg>
        <pc:picChg chg="del">
          <ac:chgData name="Hrvoje Mlinarić" userId="67beab61-eaf7-4eb8-a0ed-95e120acb830" providerId="ADAL" clId="{7BAB21A0-5549-454E-B141-FC87AFD1FD0D}" dt="2022-04-04T15:31:09.414" v="247" actId="478"/>
          <ac:picMkLst>
            <pc:docMk/>
            <pc:sldMk cId="3800667223" sldId="284"/>
            <ac:picMk id="6" creationId="{498BE70A-145B-4A0D-A5AB-1CEFF890B442}"/>
          </ac:picMkLst>
        </pc:picChg>
      </pc:sldChg>
      <pc:sldChg chg="addSp delSp modSp add mod">
        <pc:chgData name="Hrvoje Mlinarić" userId="67beab61-eaf7-4eb8-a0ed-95e120acb830" providerId="ADAL" clId="{7BAB21A0-5549-454E-B141-FC87AFD1FD0D}" dt="2022-04-04T15:51:23.013" v="274" actId="1076"/>
        <pc:sldMkLst>
          <pc:docMk/>
          <pc:sldMk cId="442644984" sldId="285"/>
        </pc:sldMkLst>
        <pc:spChg chg="del mod">
          <ac:chgData name="Hrvoje Mlinarić" userId="67beab61-eaf7-4eb8-a0ed-95e120acb830" providerId="ADAL" clId="{7BAB21A0-5549-454E-B141-FC87AFD1FD0D}" dt="2022-04-04T15:48:40.441" v="260" actId="478"/>
          <ac:spMkLst>
            <pc:docMk/>
            <pc:sldMk cId="442644984" sldId="285"/>
            <ac:spMk id="3" creationId="{EEB3CFF2-C10F-49E8-9CBE-955E4260B06D}"/>
          </ac:spMkLst>
        </pc:spChg>
        <pc:spChg chg="add mod">
          <ac:chgData name="Hrvoje Mlinarić" userId="67beab61-eaf7-4eb8-a0ed-95e120acb830" providerId="ADAL" clId="{7BAB21A0-5549-454E-B141-FC87AFD1FD0D}" dt="2022-04-04T15:51:16.822" v="272"/>
          <ac:spMkLst>
            <pc:docMk/>
            <pc:sldMk cId="442644984" sldId="285"/>
            <ac:spMk id="8" creationId="{35C7FC20-5E05-4230-B1DC-7DEA4DBD92B7}"/>
          </ac:spMkLst>
        </pc:spChg>
        <pc:spChg chg="add del mod">
          <ac:chgData name="Hrvoje Mlinarić" userId="67beab61-eaf7-4eb8-a0ed-95e120acb830" providerId="ADAL" clId="{7BAB21A0-5549-454E-B141-FC87AFD1FD0D}" dt="2022-04-04T15:51:16.350" v="271" actId="22"/>
          <ac:spMkLst>
            <pc:docMk/>
            <pc:sldMk cId="442644984" sldId="285"/>
            <ac:spMk id="10" creationId="{023A163E-6602-45E9-9530-AAA790108064}"/>
          </ac:spMkLst>
        </pc:spChg>
        <pc:spChg chg="add mod">
          <ac:chgData name="Hrvoje Mlinarić" userId="67beab61-eaf7-4eb8-a0ed-95e120acb830" providerId="ADAL" clId="{7BAB21A0-5549-454E-B141-FC87AFD1FD0D}" dt="2022-04-04T15:51:23.013" v="274" actId="1076"/>
          <ac:spMkLst>
            <pc:docMk/>
            <pc:sldMk cId="442644984" sldId="285"/>
            <ac:spMk id="12" creationId="{21EC7B73-4FA7-4C39-8D6E-0A85B28A1358}"/>
          </ac:spMkLst>
        </pc:spChg>
        <pc:picChg chg="del">
          <ac:chgData name="Hrvoje Mlinarić" userId="67beab61-eaf7-4eb8-a0ed-95e120acb830" providerId="ADAL" clId="{7BAB21A0-5549-454E-B141-FC87AFD1FD0D}" dt="2022-04-04T15:33:22.484" v="253" actId="478"/>
          <ac:picMkLst>
            <pc:docMk/>
            <pc:sldMk cId="442644984" sldId="285"/>
            <ac:picMk id="5" creationId="{0A4E46E0-9B52-410A-B26A-1D59DF4C7AD0}"/>
          </ac:picMkLst>
        </pc:picChg>
        <pc:picChg chg="add mod">
          <ac:chgData name="Hrvoje Mlinarić" userId="67beab61-eaf7-4eb8-a0ed-95e120acb830" providerId="ADAL" clId="{7BAB21A0-5549-454E-B141-FC87AFD1FD0D}" dt="2022-04-04T15:48:45.917" v="262" actId="1076"/>
          <ac:picMkLst>
            <pc:docMk/>
            <pc:sldMk cId="442644984" sldId="285"/>
            <ac:picMk id="6" creationId="{0376004E-57C8-413D-81DA-EBBBB6814EBE}"/>
          </ac:picMkLst>
        </pc:picChg>
      </pc:sldChg>
      <pc:sldChg chg="addSp delSp modSp add mod">
        <pc:chgData name="Hrvoje Mlinarić" userId="67beab61-eaf7-4eb8-a0ed-95e120acb830" providerId="ADAL" clId="{7BAB21A0-5549-454E-B141-FC87AFD1FD0D}" dt="2022-04-05T06:21:45.378" v="291"/>
        <pc:sldMkLst>
          <pc:docMk/>
          <pc:sldMk cId="998822187" sldId="286"/>
        </pc:sldMkLst>
        <pc:spChg chg="mod">
          <ac:chgData name="Hrvoje Mlinarić" userId="67beab61-eaf7-4eb8-a0ed-95e120acb830" providerId="ADAL" clId="{7BAB21A0-5549-454E-B141-FC87AFD1FD0D}" dt="2022-04-05T06:21:45.378" v="291"/>
          <ac:spMkLst>
            <pc:docMk/>
            <pc:sldMk cId="998822187" sldId="286"/>
            <ac:spMk id="2" creationId="{7B8AAE59-559D-478F-8C64-0575500CEDBD}"/>
          </ac:spMkLst>
        </pc:spChg>
        <pc:spChg chg="del">
          <ac:chgData name="Hrvoje Mlinarić" userId="67beab61-eaf7-4eb8-a0ed-95e120acb830" providerId="ADAL" clId="{7BAB21A0-5549-454E-B141-FC87AFD1FD0D}" dt="2022-04-04T15:41:28.055" v="256" actId="478"/>
          <ac:spMkLst>
            <pc:docMk/>
            <pc:sldMk cId="998822187" sldId="286"/>
            <ac:spMk id="3" creationId="{0443C542-3666-4DE7-B635-5ECB78E28ECB}"/>
          </ac:spMkLst>
        </pc:spChg>
        <pc:spChg chg="add mod">
          <ac:chgData name="Hrvoje Mlinarić" userId="67beab61-eaf7-4eb8-a0ed-95e120acb830" providerId="ADAL" clId="{7BAB21A0-5549-454E-B141-FC87AFD1FD0D}" dt="2022-04-04T15:41:55.095" v="259" actId="1076"/>
          <ac:spMkLst>
            <pc:docMk/>
            <pc:sldMk cId="998822187" sldId="286"/>
            <ac:spMk id="7" creationId="{136C3AF0-58F3-4F15-BD94-485E1D046121}"/>
          </ac:spMkLst>
        </pc:spChg>
        <pc:picChg chg="add">
          <ac:chgData name="Hrvoje Mlinarić" userId="67beab61-eaf7-4eb8-a0ed-95e120acb830" providerId="ADAL" clId="{7BAB21A0-5549-454E-B141-FC87AFD1FD0D}" dt="2022-04-04T15:41:43.471" v="257" actId="22"/>
          <ac:picMkLst>
            <pc:docMk/>
            <pc:sldMk cId="998822187" sldId="286"/>
            <ac:picMk id="5" creationId="{40880612-2564-4562-8A41-86957C0B1763}"/>
          </ac:picMkLst>
        </pc:picChg>
      </pc:sldChg>
      <pc:sldChg chg="delSp modSp new mod">
        <pc:chgData name="Hrvoje Mlinarić" userId="67beab61-eaf7-4eb8-a0ed-95e120acb830" providerId="ADAL" clId="{7BAB21A0-5549-454E-B141-FC87AFD1FD0D}" dt="2022-04-05T18:51:50.836" v="394" actId="20577"/>
        <pc:sldMkLst>
          <pc:docMk/>
          <pc:sldMk cId="2620838046" sldId="287"/>
        </pc:sldMkLst>
        <pc:spChg chg="mod">
          <ac:chgData name="Hrvoje Mlinarić" userId="67beab61-eaf7-4eb8-a0ed-95e120acb830" providerId="ADAL" clId="{7BAB21A0-5549-454E-B141-FC87AFD1FD0D}" dt="2022-04-05T18:48:25.995" v="293"/>
          <ac:spMkLst>
            <pc:docMk/>
            <pc:sldMk cId="2620838046" sldId="287"/>
            <ac:spMk id="2" creationId="{CA6770A3-1AAA-4922-8447-EBCDCAD64883}"/>
          </ac:spMkLst>
        </pc:spChg>
        <pc:spChg chg="mod">
          <ac:chgData name="Hrvoje Mlinarić" userId="67beab61-eaf7-4eb8-a0ed-95e120acb830" providerId="ADAL" clId="{7BAB21A0-5549-454E-B141-FC87AFD1FD0D}" dt="2022-04-05T18:51:50.836" v="394" actId="20577"/>
          <ac:spMkLst>
            <pc:docMk/>
            <pc:sldMk cId="2620838046" sldId="287"/>
            <ac:spMk id="3" creationId="{943BC340-9580-4746-81EF-F5D68A69FEEB}"/>
          </ac:spMkLst>
        </pc:spChg>
        <pc:spChg chg="del">
          <ac:chgData name="Hrvoje Mlinarić" userId="67beab61-eaf7-4eb8-a0ed-95e120acb830" providerId="ADAL" clId="{7BAB21A0-5549-454E-B141-FC87AFD1FD0D}" dt="2022-04-05T18:48:35.150" v="294" actId="478"/>
          <ac:spMkLst>
            <pc:docMk/>
            <pc:sldMk cId="2620838046" sldId="287"/>
            <ac:spMk id="4" creationId="{40EEEFD2-B0F6-486D-A9D0-A45F52C3F270}"/>
          </ac:spMkLst>
        </pc:spChg>
      </pc:sldChg>
      <pc:sldChg chg="delSp modSp new mod">
        <pc:chgData name="Hrvoje Mlinarić" userId="67beab61-eaf7-4eb8-a0ed-95e120acb830" providerId="ADAL" clId="{7BAB21A0-5549-454E-B141-FC87AFD1FD0D}" dt="2022-04-05T18:52:46.940" v="424" actId="20577"/>
        <pc:sldMkLst>
          <pc:docMk/>
          <pc:sldMk cId="2842903630" sldId="288"/>
        </pc:sldMkLst>
        <pc:spChg chg="mod">
          <ac:chgData name="Hrvoje Mlinarić" userId="67beab61-eaf7-4eb8-a0ed-95e120acb830" providerId="ADAL" clId="{7BAB21A0-5549-454E-B141-FC87AFD1FD0D}" dt="2022-04-05T18:52:46.940" v="424" actId="20577"/>
          <ac:spMkLst>
            <pc:docMk/>
            <pc:sldMk cId="2842903630" sldId="288"/>
            <ac:spMk id="2" creationId="{123F766A-37D2-4336-9B45-D9B06C9EEC6B}"/>
          </ac:spMkLst>
        </pc:spChg>
        <pc:spChg chg="mod">
          <ac:chgData name="Hrvoje Mlinarić" userId="67beab61-eaf7-4eb8-a0ed-95e120acb830" providerId="ADAL" clId="{7BAB21A0-5549-454E-B141-FC87AFD1FD0D}" dt="2022-04-05T18:52:36.608" v="415" actId="15"/>
          <ac:spMkLst>
            <pc:docMk/>
            <pc:sldMk cId="2842903630" sldId="288"/>
            <ac:spMk id="3" creationId="{8FCD93B4-A104-4243-9261-5882C2E75876}"/>
          </ac:spMkLst>
        </pc:spChg>
        <pc:spChg chg="del">
          <ac:chgData name="Hrvoje Mlinarić" userId="67beab61-eaf7-4eb8-a0ed-95e120acb830" providerId="ADAL" clId="{7BAB21A0-5549-454E-B141-FC87AFD1FD0D}" dt="2022-04-05T18:51:57.872" v="396" actId="478"/>
          <ac:spMkLst>
            <pc:docMk/>
            <pc:sldMk cId="2842903630" sldId="288"/>
            <ac:spMk id="4" creationId="{CFA66872-7515-42EE-9A92-8554B2DF2050}"/>
          </ac:spMkLst>
        </pc:spChg>
      </pc:sldChg>
      <pc:sldChg chg="addSp delSp modSp new mod">
        <pc:chgData name="Hrvoje Mlinarić" userId="67beab61-eaf7-4eb8-a0ed-95e120acb830" providerId="ADAL" clId="{7BAB21A0-5549-454E-B141-FC87AFD1FD0D}" dt="2022-04-05T18:54:26.549" v="478" actId="20577"/>
        <pc:sldMkLst>
          <pc:docMk/>
          <pc:sldMk cId="3205461810" sldId="289"/>
        </pc:sldMkLst>
        <pc:spChg chg="mod">
          <ac:chgData name="Hrvoje Mlinarić" userId="67beab61-eaf7-4eb8-a0ed-95e120acb830" providerId="ADAL" clId="{7BAB21A0-5549-454E-B141-FC87AFD1FD0D}" dt="2022-04-05T18:54:26.549" v="478" actId="20577"/>
          <ac:spMkLst>
            <pc:docMk/>
            <pc:sldMk cId="3205461810" sldId="289"/>
            <ac:spMk id="3" creationId="{7CFDFF25-F4F4-4A32-8361-E7AB11B26AE0}"/>
          </ac:spMkLst>
        </pc:spChg>
        <pc:spChg chg="del">
          <ac:chgData name="Hrvoje Mlinarić" userId="67beab61-eaf7-4eb8-a0ed-95e120acb830" providerId="ADAL" clId="{7BAB21A0-5549-454E-B141-FC87AFD1FD0D}" dt="2022-04-05T18:53:13.648" v="429" actId="478"/>
          <ac:spMkLst>
            <pc:docMk/>
            <pc:sldMk cId="3205461810" sldId="289"/>
            <ac:spMk id="4" creationId="{30F4F8B0-CE50-4CF1-B487-D9B28306EB39}"/>
          </ac:spMkLst>
        </pc:spChg>
        <pc:picChg chg="add mod">
          <ac:chgData name="Hrvoje Mlinarić" userId="67beab61-eaf7-4eb8-a0ed-95e120acb830" providerId="ADAL" clId="{7BAB21A0-5549-454E-B141-FC87AFD1FD0D}" dt="2022-04-05T18:53:58.721" v="457" actId="1076"/>
          <ac:picMkLst>
            <pc:docMk/>
            <pc:sldMk cId="3205461810" sldId="289"/>
            <ac:picMk id="5" creationId="{262F0CD3-04EB-430B-B8E0-1837B3C0C488}"/>
          </ac:picMkLst>
        </pc:picChg>
      </pc:sldChg>
      <pc:sldChg chg="addSp delSp modSp new mod">
        <pc:chgData name="Hrvoje Mlinarić" userId="67beab61-eaf7-4eb8-a0ed-95e120acb830" providerId="ADAL" clId="{7BAB21A0-5549-454E-B141-FC87AFD1FD0D}" dt="2022-04-05T18:56:47.660" v="493" actId="20577"/>
        <pc:sldMkLst>
          <pc:docMk/>
          <pc:sldMk cId="1423964541" sldId="290"/>
        </pc:sldMkLst>
        <pc:spChg chg="mod">
          <ac:chgData name="Hrvoje Mlinarić" userId="67beab61-eaf7-4eb8-a0ed-95e120acb830" providerId="ADAL" clId="{7BAB21A0-5549-454E-B141-FC87AFD1FD0D}" dt="2022-04-05T18:56:47.660" v="493" actId="20577"/>
          <ac:spMkLst>
            <pc:docMk/>
            <pc:sldMk cId="1423964541" sldId="290"/>
            <ac:spMk id="2" creationId="{2342E9C3-96A9-4859-A7D5-71684C7D643B}"/>
          </ac:spMkLst>
        </pc:spChg>
        <pc:spChg chg="del">
          <ac:chgData name="Hrvoje Mlinarić" userId="67beab61-eaf7-4eb8-a0ed-95e120acb830" providerId="ADAL" clId="{7BAB21A0-5549-454E-B141-FC87AFD1FD0D}" dt="2022-04-05T18:56:37.043" v="481" actId="22"/>
          <ac:spMkLst>
            <pc:docMk/>
            <pc:sldMk cId="1423964541" sldId="290"/>
            <ac:spMk id="3" creationId="{DF53FE5D-A3EA-47A9-8F4D-CA1AEF8E2CB7}"/>
          </ac:spMkLst>
        </pc:spChg>
        <pc:spChg chg="del">
          <ac:chgData name="Hrvoje Mlinarić" userId="67beab61-eaf7-4eb8-a0ed-95e120acb830" providerId="ADAL" clId="{7BAB21A0-5549-454E-B141-FC87AFD1FD0D}" dt="2022-04-05T18:56:32.416" v="480" actId="478"/>
          <ac:spMkLst>
            <pc:docMk/>
            <pc:sldMk cId="1423964541" sldId="290"/>
            <ac:spMk id="4" creationId="{0E563B08-4FCC-4011-A478-DAAC11271073}"/>
          </ac:spMkLst>
        </pc:spChg>
        <pc:picChg chg="add mod ord">
          <ac:chgData name="Hrvoje Mlinarić" userId="67beab61-eaf7-4eb8-a0ed-95e120acb830" providerId="ADAL" clId="{7BAB21A0-5549-454E-B141-FC87AFD1FD0D}" dt="2022-04-05T18:56:39.236" v="482" actId="1076"/>
          <ac:picMkLst>
            <pc:docMk/>
            <pc:sldMk cId="1423964541" sldId="290"/>
            <ac:picMk id="6" creationId="{52EB5CD0-BE3C-4883-BBA1-93D7BF7E10DD}"/>
          </ac:picMkLst>
        </pc:picChg>
      </pc:sldChg>
      <pc:sldChg chg="delSp modSp new mod">
        <pc:chgData name="Hrvoje Mlinarić" userId="67beab61-eaf7-4eb8-a0ed-95e120acb830" providerId="ADAL" clId="{7BAB21A0-5549-454E-B141-FC87AFD1FD0D}" dt="2022-04-05T18:58:24.413" v="538" actId="20577"/>
        <pc:sldMkLst>
          <pc:docMk/>
          <pc:sldMk cId="3946761275" sldId="291"/>
        </pc:sldMkLst>
        <pc:spChg chg="mod">
          <ac:chgData name="Hrvoje Mlinarić" userId="67beab61-eaf7-4eb8-a0ed-95e120acb830" providerId="ADAL" clId="{7BAB21A0-5549-454E-B141-FC87AFD1FD0D}" dt="2022-04-05T18:57:45.916" v="529" actId="20577"/>
          <ac:spMkLst>
            <pc:docMk/>
            <pc:sldMk cId="3946761275" sldId="291"/>
            <ac:spMk id="2" creationId="{BEB72C47-6C4C-4FF2-9D5D-953DC9246C8B}"/>
          </ac:spMkLst>
        </pc:spChg>
        <pc:spChg chg="mod">
          <ac:chgData name="Hrvoje Mlinarić" userId="67beab61-eaf7-4eb8-a0ed-95e120acb830" providerId="ADAL" clId="{7BAB21A0-5549-454E-B141-FC87AFD1FD0D}" dt="2022-04-05T18:58:24.413" v="538" actId="20577"/>
          <ac:spMkLst>
            <pc:docMk/>
            <pc:sldMk cId="3946761275" sldId="291"/>
            <ac:spMk id="3" creationId="{B51B0ED2-6768-478F-B6AD-14061B8EDD76}"/>
          </ac:spMkLst>
        </pc:spChg>
        <pc:spChg chg="del">
          <ac:chgData name="Hrvoje Mlinarić" userId="67beab61-eaf7-4eb8-a0ed-95e120acb830" providerId="ADAL" clId="{7BAB21A0-5549-454E-B141-FC87AFD1FD0D}" dt="2022-04-05T18:57:50.438" v="530" actId="478"/>
          <ac:spMkLst>
            <pc:docMk/>
            <pc:sldMk cId="3946761275" sldId="291"/>
            <ac:spMk id="4" creationId="{934CB479-CBB6-4672-94B2-0B94989F71AE}"/>
          </ac:spMkLst>
        </pc:spChg>
      </pc:sldChg>
      <pc:sldChg chg="delSp modSp new mod">
        <pc:chgData name="Hrvoje Mlinarić" userId="67beab61-eaf7-4eb8-a0ed-95e120acb830" providerId="ADAL" clId="{7BAB21A0-5549-454E-B141-FC87AFD1FD0D}" dt="2022-04-05T18:59:32.136" v="558" actId="20577"/>
        <pc:sldMkLst>
          <pc:docMk/>
          <pc:sldMk cId="2802826303" sldId="292"/>
        </pc:sldMkLst>
        <pc:spChg chg="mod">
          <ac:chgData name="Hrvoje Mlinarić" userId="67beab61-eaf7-4eb8-a0ed-95e120acb830" providerId="ADAL" clId="{7BAB21A0-5549-454E-B141-FC87AFD1FD0D}" dt="2022-04-05T18:59:13.882" v="546"/>
          <ac:spMkLst>
            <pc:docMk/>
            <pc:sldMk cId="2802826303" sldId="292"/>
            <ac:spMk id="2" creationId="{2F287900-E936-4D3C-B881-17899AA65752}"/>
          </ac:spMkLst>
        </pc:spChg>
        <pc:spChg chg="mod">
          <ac:chgData name="Hrvoje Mlinarić" userId="67beab61-eaf7-4eb8-a0ed-95e120acb830" providerId="ADAL" clId="{7BAB21A0-5549-454E-B141-FC87AFD1FD0D}" dt="2022-04-05T18:59:32.136" v="558" actId="20577"/>
          <ac:spMkLst>
            <pc:docMk/>
            <pc:sldMk cId="2802826303" sldId="292"/>
            <ac:spMk id="3" creationId="{BBBAE178-BBD4-4B13-9234-1B3591AFD307}"/>
          </ac:spMkLst>
        </pc:spChg>
        <pc:spChg chg="del mod">
          <ac:chgData name="Hrvoje Mlinarić" userId="67beab61-eaf7-4eb8-a0ed-95e120acb830" providerId="ADAL" clId="{7BAB21A0-5549-454E-B141-FC87AFD1FD0D}" dt="2022-04-05T18:58:52.520" v="543" actId="478"/>
          <ac:spMkLst>
            <pc:docMk/>
            <pc:sldMk cId="2802826303" sldId="292"/>
            <ac:spMk id="4" creationId="{57867FCE-C020-42A6-9597-FE4B27EFB2C9}"/>
          </ac:spMkLst>
        </pc:spChg>
      </pc:sldChg>
      <pc:sldChg chg="delSp modSp new mod">
        <pc:chgData name="Hrvoje Mlinarić" userId="67beab61-eaf7-4eb8-a0ed-95e120acb830" providerId="ADAL" clId="{7BAB21A0-5549-454E-B141-FC87AFD1FD0D}" dt="2022-04-05T19:00:28.474" v="569" actId="14100"/>
        <pc:sldMkLst>
          <pc:docMk/>
          <pc:sldMk cId="1851157633" sldId="293"/>
        </pc:sldMkLst>
        <pc:spChg chg="mod">
          <ac:chgData name="Hrvoje Mlinarić" userId="67beab61-eaf7-4eb8-a0ed-95e120acb830" providerId="ADAL" clId="{7BAB21A0-5549-454E-B141-FC87AFD1FD0D}" dt="2022-04-05T19:00:15.699" v="566" actId="20577"/>
          <ac:spMkLst>
            <pc:docMk/>
            <pc:sldMk cId="1851157633" sldId="293"/>
            <ac:spMk id="2" creationId="{613E6932-83BD-4FAD-A4E7-DC849AE91DD8}"/>
          </ac:spMkLst>
        </pc:spChg>
        <pc:spChg chg="mod">
          <ac:chgData name="Hrvoje Mlinarić" userId="67beab61-eaf7-4eb8-a0ed-95e120acb830" providerId="ADAL" clId="{7BAB21A0-5549-454E-B141-FC87AFD1FD0D}" dt="2022-04-05T19:00:28.474" v="569" actId="14100"/>
          <ac:spMkLst>
            <pc:docMk/>
            <pc:sldMk cId="1851157633" sldId="293"/>
            <ac:spMk id="3" creationId="{657D5807-D6B6-4E7F-ABC9-B4F78522814E}"/>
          </ac:spMkLst>
        </pc:spChg>
        <pc:spChg chg="del">
          <ac:chgData name="Hrvoje Mlinarić" userId="67beab61-eaf7-4eb8-a0ed-95e120acb830" providerId="ADAL" clId="{7BAB21A0-5549-454E-B141-FC87AFD1FD0D}" dt="2022-04-05T19:00:19.423" v="567" actId="478"/>
          <ac:spMkLst>
            <pc:docMk/>
            <pc:sldMk cId="1851157633" sldId="293"/>
            <ac:spMk id="4" creationId="{5963A485-E461-4DD1-B9EE-C121AFE628F6}"/>
          </ac:spMkLst>
        </pc:spChg>
      </pc:sldChg>
      <pc:sldChg chg="delSp modSp new mod">
        <pc:chgData name="Hrvoje Mlinarić" userId="67beab61-eaf7-4eb8-a0ed-95e120acb830" providerId="ADAL" clId="{7BAB21A0-5549-454E-B141-FC87AFD1FD0D}" dt="2022-04-06T07:09:57.006" v="1056" actId="14100"/>
        <pc:sldMkLst>
          <pc:docMk/>
          <pc:sldMk cId="3833350813" sldId="294"/>
        </pc:sldMkLst>
        <pc:spChg chg="mod">
          <ac:chgData name="Hrvoje Mlinarić" userId="67beab61-eaf7-4eb8-a0ed-95e120acb830" providerId="ADAL" clId="{7BAB21A0-5549-454E-B141-FC87AFD1FD0D}" dt="2022-04-05T19:16:49.404" v="939" actId="21"/>
          <ac:spMkLst>
            <pc:docMk/>
            <pc:sldMk cId="3833350813" sldId="294"/>
            <ac:spMk id="2" creationId="{8229A3A5-26D0-4948-BBC7-253D986A3AF7}"/>
          </ac:spMkLst>
        </pc:spChg>
        <pc:spChg chg="mod">
          <ac:chgData name="Hrvoje Mlinarić" userId="67beab61-eaf7-4eb8-a0ed-95e120acb830" providerId="ADAL" clId="{7BAB21A0-5549-454E-B141-FC87AFD1FD0D}" dt="2022-04-06T07:09:57.006" v="1056" actId="14100"/>
          <ac:spMkLst>
            <pc:docMk/>
            <pc:sldMk cId="3833350813" sldId="294"/>
            <ac:spMk id="3" creationId="{FBF8394E-4975-48DE-BF63-3D4D37763124}"/>
          </ac:spMkLst>
        </pc:spChg>
        <pc:spChg chg="del">
          <ac:chgData name="Hrvoje Mlinarić" userId="67beab61-eaf7-4eb8-a0ed-95e120acb830" providerId="ADAL" clId="{7BAB21A0-5549-454E-B141-FC87AFD1FD0D}" dt="2022-04-05T19:00:43.228" v="571" actId="478"/>
          <ac:spMkLst>
            <pc:docMk/>
            <pc:sldMk cId="3833350813" sldId="294"/>
            <ac:spMk id="4" creationId="{927FD17F-2A83-4BB4-927D-62A23A0F49E7}"/>
          </ac:spMkLst>
        </pc:spChg>
      </pc:sldChg>
      <pc:sldChg chg="addSp delSp modSp new mod">
        <pc:chgData name="Hrvoje Mlinarić" userId="67beab61-eaf7-4eb8-a0ed-95e120acb830" providerId="ADAL" clId="{7BAB21A0-5549-454E-B141-FC87AFD1FD0D}" dt="2022-04-05T19:06:35.707" v="662"/>
        <pc:sldMkLst>
          <pc:docMk/>
          <pc:sldMk cId="1674848137" sldId="295"/>
        </pc:sldMkLst>
        <pc:spChg chg="mod">
          <ac:chgData name="Hrvoje Mlinarić" userId="67beab61-eaf7-4eb8-a0ed-95e120acb830" providerId="ADAL" clId="{7BAB21A0-5549-454E-B141-FC87AFD1FD0D}" dt="2022-04-05T19:06:35.707" v="662"/>
          <ac:spMkLst>
            <pc:docMk/>
            <pc:sldMk cId="1674848137" sldId="295"/>
            <ac:spMk id="2" creationId="{EF6D8C31-FFB1-4F49-97C5-EF232DAF350A}"/>
          </ac:spMkLst>
        </pc:spChg>
        <pc:spChg chg="add del mod">
          <ac:chgData name="Hrvoje Mlinarić" userId="67beab61-eaf7-4eb8-a0ed-95e120acb830" providerId="ADAL" clId="{7BAB21A0-5549-454E-B141-FC87AFD1FD0D}" dt="2022-04-05T19:05:55.432" v="659" actId="27636"/>
          <ac:spMkLst>
            <pc:docMk/>
            <pc:sldMk cId="1674848137" sldId="295"/>
            <ac:spMk id="3" creationId="{6F615132-413E-4A16-B55A-CA625F561A20}"/>
          </ac:spMkLst>
        </pc:spChg>
        <pc:spChg chg="add del mod">
          <ac:chgData name="Hrvoje Mlinarić" userId="67beab61-eaf7-4eb8-a0ed-95e120acb830" providerId="ADAL" clId="{7BAB21A0-5549-454E-B141-FC87AFD1FD0D}" dt="2022-04-05T19:06:01.920" v="661" actId="2711"/>
          <ac:spMkLst>
            <pc:docMk/>
            <pc:sldMk cId="1674848137" sldId="295"/>
            <ac:spMk id="4" creationId="{D17729ED-1C38-41F2-B554-A1C6F7D0402C}"/>
          </ac:spMkLst>
        </pc:spChg>
        <pc:spChg chg="add del mod">
          <ac:chgData name="Hrvoje Mlinarić" userId="67beab61-eaf7-4eb8-a0ed-95e120acb830" providerId="ADAL" clId="{7BAB21A0-5549-454E-B141-FC87AFD1FD0D}" dt="2022-04-05T19:03:14.399" v="627"/>
          <ac:spMkLst>
            <pc:docMk/>
            <pc:sldMk cId="1674848137" sldId="295"/>
            <ac:spMk id="5" creationId="{19B9FA6E-681B-4C8B-B24D-07FB69F46DF9}"/>
          </ac:spMkLst>
        </pc:spChg>
        <pc:spChg chg="add del mod">
          <ac:chgData name="Hrvoje Mlinarić" userId="67beab61-eaf7-4eb8-a0ed-95e120acb830" providerId="ADAL" clId="{7BAB21A0-5549-454E-B141-FC87AFD1FD0D}" dt="2022-04-05T19:05:25.860" v="653"/>
          <ac:spMkLst>
            <pc:docMk/>
            <pc:sldMk cId="1674848137" sldId="295"/>
            <ac:spMk id="6" creationId="{CA8778FF-EE0E-4952-B91D-B5930C512317}"/>
          </ac:spMkLst>
        </pc:spChg>
      </pc:sldChg>
      <pc:sldChg chg="delSp modSp new mod">
        <pc:chgData name="Hrvoje Mlinarić" userId="67beab61-eaf7-4eb8-a0ed-95e120acb830" providerId="ADAL" clId="{7BAB21A0-5549-454E-B141-FC87AFD1FD0D}" dt="2022-04-05T19:08:37.758" v="861" actId="20577"/>
        <pc:sldMkLst>
          <pc:docMk/>
          <pc:sldMk cId="3387171312" sldId="296"/>
        </pc:sldMkLst>
        <pc:spChg chg="mod">
          <ac:chgData name="Hrvoje Mlinarić" userId="67beab61-eaf7-4eb8-a0ed-95e120acb830" providerId="ADAL" clId="{7BAB21A0-5549-454E-B141-FC87AFD1FD0D}" dt="2022-04-05T19:06:57.762" v="693" actId="20577"/>
          <ac:spMkLst>
            <pc:docMk/>
            <pc:sldMk cId="3387171312" sldId="296"/>
            <ac:spMk id="2" creationId="{4D082469-D2DD-4902-8818-F24073982FF9}"/>
          </ac:spMkLst>
        </pc:spChg>
        <pc:spChg chg="mod">
          <ac:chgData name="Hrvoje Mlinarić" userId="67beab61-eaf7-4eb8-a0ed-95e120acb830" providerId="ADAL" clId="{7BAB21A0-5549-454E-B141-FC87AFD1FD0D}" dt="2022-04-05T19:08:37.758" v="861" actId="20577"/>
          <ac:spMkLst>
            <pc:docMk/>
            <pc:sldMk cId="3387171312" sldId="296"/>
            <ac:spMk id="3" creationId="{0E7AA704-AC21-4BAC-8CF9-5A978E1C5BAD}"/>
          </ac:spMkLst>
        </pc:spChg>
        <pc:spChg chg="del">
          <ac:chgData name="Hrvoje Mlinarić" userId="67beab61-eaf7-4eb8-a0ed-95e120acb830" providerId="ADAL" clId="{7BAB21A0-5549-454E-B141-FC87AFD1FD0D}" dt="2022-04-05T19:07:10.734" v="694" actId="478"/>
          <ac:spMkLst>
            <pc:docMk/>
            <pc:sldMk cId="3387171312" sldId="296"/>
            <ac:spMk id="4" creationId="{C256247D-B0D8-4A62-93E9-11BDBA42F264}"/>
          </ac:spMkLst>
        </pc:spChg>
      </pc:sldChg>
      <pc:sldChg chg="addSp delSp modSp new mod">
        <pc:chgData name="Hrvoje Mlinarić" userId="67beab61-eaf7-4eb8-a0ed-95e120acb830" providerId="ADAL" clId="{7BAB21A0-5549-454E-B141-FC87AFD1FD0D}" dt="2022-04-05T19:12:51.064" v="905" actId="1076"/>
        <pc:sldMkLst>
          <pc:docMk/>
          <pc:sldMk cId="953947136" sldId="297"/>
        </pc:sldMkLst>
        <pc:spChg chg="mod">
          <ac:chgData name="Hrvoje Mlinarić" userId="67beab61-eaf7-4eb8-a0ed-95e120acb830" providerId="ADAL" clId="{7BAB21A0-5549-454E-B141-FC87AFD1FD0D}" dt="2022-04-05T19:09:32.873" v="882" actId="20577"/>
          <ac:spMkLst>
            <pc:docMk/>
            <pc:sldMk cId="953947136" sldId="297"/>
            <ac:spMk id="2" creationId="{670054B4-2708-430F-801C-1B636CF66207}"/>
          </ac:spMkLst>
        </pc:spChg>
        <pc:spChg chg="del">
          <ac:chgData name="Hrvoje Mlinarić" userId="67beab61-eaf7-4eb8-a0ed-95e120acb830" providerId="ADAL" clId="{7BAB21A0-5549-454E-B141-FC87AFD1FD0D}" dt="2022-04-05T19:11:30.242" v="884" actId="478"/>
          <ac:spMkLst>
            <pc:docMk/>
            <pc:sldMk cId="953947136" sldId="297"/>
            <ac:spMk id="3" creationId="{D17D928E-24B9-4F79-9544-642F034B4000}"/>
          </ac:spMkLst>
        </pc:spChg>
        <pc:spChg chg="del">
          <ac:chgData name="Hrvoje Mlinarić" userId="67beab61-eaf7-4eb8-a0ed-95e120acb830" providerId="ADAL" clId="{7BAB21A0-5549-454E-B141-FC87AFD1FD0D}" dt="2022-04-05T19:11:27.598" v="883" actId="478"/>
          <ac:spMkLst>
            <pc:docMk/>
            <pc:sldMk cId="953947136" sldId="297"/>
            <ac:spMk id="4" creationId="{4AF11272-775A-489A-A14B-B4BFB5B23E81}"/>
          </ac:spMkLst>
        </pc:spChg>
        <pc:spChg chg="add mod">
          <ac:chgData name="Hrvoje Mlinarić" userId="67beab61-eaf7-4eb8-a0ed-95e120acb830" providerId="ADAL" clId="{7BAB21A0-5549-454E-B141-FC87AFD1FD0D}" dt="2022-04-05T19:12:51.064" v="905" actId="1076"/>
          <ac:spMkLst>
            <pc:docMk/>
            <pc:sldMk cId="953947136" sldId="297"/>
            <ac:spMk id="10" creationId="{DF6CFB3A-71E1-4957-862C-3C8CED199C17}"/>
          </ac:spMkLst>
        </pc:spChg>
        <pc:picChg chg="add mod">
          <ac:chgData name="Hrvoje Mlinarić" userId="67beab61-eaf7-4eb8-a0ed-95e120acb830" providerId="ADAL" clId="{7BAB21A0-5549-454E-B141-FC87AFD1FD0D}" dt="2022-04-05T19:11:39.156" v="887" actId="14100"/>
          <ac:picMkLst>
            <pc:docMk/>
            <pc:sldMk cId="953947136" sldId="297"/>
            <ac:picMk id="6" creationId="{CB8766DF-929A-4B91-8EEE-27D7A186ACCF}"/>
          </ac:picMkLst>
        </pc:picChg>
        <pc:picChg chg="add mod">
          <ac:chgData name="Hrvoje Mlinarić" userId="67beab61-eaf7-4eb8-a0ed-95e120acb830" providerId="ADAL" clId="{7BAB21A0-5549-454E-B141-FC87AFD1FD0D}" dt="2022-04-05T19:12:16.731" v="891" actId="14100"/>
          <ac:picMkLst>
            <pc:docMk/>
            <pc:sldMk cId="953947136" sldId="297"/>
            <ac:picMk id="8" creationId="{F928C798-2059-4EE5-B62F-CD4FA067EA2E}"/>
          </ac:picMkLst>
        </pc:picChg>
      </pc:sldChg>
      <pc:sldChg chg="addSp delSp modSp new mod">
        <pc:chgData name="Hrvoje Mlinarić" userId="67beab61-eaf7-4eb8-a0ed-95e120acb830" providerId="ADAL" clId="{7BAB21A0-5549-454E-B141-FC87AFD1FD0D}" dt="2022-04-05T19:15:54.613" v="938"/>
        <pc:sldMkLst>
          <pc:docMk/>
          <pc:sldMk cId="1695000941" sldId="298"/>
        </pc:sldMkLst>
        <pc:spChg chg="mod">
          <ac:chgData name="Hrvoje Mlinarić" userId="67beab61-eaf7-4eb8-a0ed-95e120acb830" providerId="ADAL" clId="{7BAB21A0-5549-454E-B141-FC87AFD1FD0D}" dt="2022-04-05T19:14:32.939" v="926" actId="20577"/>
          <ac:spMkLst>
            <pc:docMk/>
            <pc:sldMk cId="1695000941" sldId="298"/>
            <ac:spMk id="2" creationId="{193FB139-90E2-4867-9111-0ECAD0851535}"/>
          </ac:spMkLst>
        </pc:spChg>
        <pc:spChg chg="del">
          <ac:chgData name="Hrvoje Mlinarić" userId="67beab61-eaf7-4eb8-a0ed-95e120acb830" providerId="ADAL" clId="{7BAB21A0-5549-454E-B141-FC87AFD1FD0D}" dt="2022-04-05T19:15:03.446" v="927" actId="478"/>
          <ac:spMkLst>
            <pc:docMk/>
            <pc:sldMk cId="1695000941" sldId="298"/>
            <ac:spMk id="3" creationId="{DC17EFC1-1E0D-43A5-BCF6-625793F2B9CB}"/>
          </ac:spMkLst>
        </pc:spChg>
        <pc:spChg chg="del">
          <ac:chgData name="Hrvoje Mlinarić" userId="67beab61-eaf7-4eb8-a0ed-95e120acb830" providerId="ADAL" clId="{7BAB21A0-5549-454E-B141-FC87AFD1FD0D}" dt="2022-04-05T19:15:05.814" v="928" actId="478"/>
          <ac:spMkLst>
            <pc:docMk/>
            <pc:sldMk cId="1695000941" sldId="298"/>
            <ac:spMk id="4" creationId="{C465C262-3A23-4965-97E5-325157C217BF}"/>
          </ac:spMkLst>
        </pc:spChg>
        <pc:spChg chg="add mod">
          <ac:chgData name="Hrvoje Mlinarić" userId="67beab61-eaf7-4eb8-a0ed-95e120acb830" providerId="ADAL" clId="{7BAB21A0-5549-454E-B141-FC87AFD1FD0D}" dt="2022-04-05T19:15:41.850" v="937" actId="14100"/>
          <ac:spMkLst>
            <pc:docMk/>
            <pc:sldMk cId="1695000941" sldId="298"/>
            <ac:spMk id="8" creationId="{1453B39E-39C0-4158-A5BF-33FE19EB8BA4}"/>
          </ac:spMkLst>
        </pc:spChg>
        <pc:spChg chg="add mod">
          <ac:chgData name="Hrvoje Mlinarić" userId="67beab61-eaf7-4eb8-a0ed-95e120acb830" providerId="ADAL" clId="{7BAB21A0-5549-454E-B141-FC87AFD1FD0D}" dt="2022-04-05T19:15:54.613" v="938"/>
          <ac:spMkLst>
            <pc:docMk/>
            <pc:sldMk cId="1695000941" sldId="298"/>
            <ac:spMk id="9" creationId="{073BBFED-5E8A-4F15-9198-453AE537884D}"/>
          </ac:spMkLst>
        </pc:spChg>
        <pc:picChg chg="add mod">
          <ac:chgData name="Hrvoje Mlinarić" userId="67beab61-eaf7-4eb8-a0ed-95e120acb830" providerId="ADAL" clId="{7BAB21A0-5549-454E-B141-FC87AFD1FD0D}" dt="2022-04-05T19:15:12.496" v="931" actId="1076"/>
          <ac:picMkLst>
            <pc:docMk/>
            <pc:sldMk cId="1695000941" sldId="298"/>
            <ac:picMk id="6" creationId="{E5BAB6A9-4528-4783-9434-A512E0FD6581}"/>
          </ac:picMkLst>
        </pc:picChg>
      </pc:sldChg>
      <pc:sldChg chg="addSp delSp modSp new mod">
        <pc:chgData name="Hrvoje Mlinarić" userId="67beab61-eaf7-4eb8-a0ed-95e120acb830" providerId="ADAL" clId="{7BAB21A0-5549-454E-B141-FC87AFD1FD0D}" dt="2022-04-05T19:24:17.794" v="1053" actId="1076"/>
        <pc:sldMkLst>
          <pc:docMk/>
          <pc:sldMk cId="111873" sldId="299"/>
        </pc:sldMkLst>
        <pc:spChg chg="mod">
          <ac:chgData name="Hrvoje Mlinarić" userId="67beab61-eaf7-4eb8-a0ed-95e120acb830" providerId="ADAL" clId="{7BAB21A0-5549-454E-B141-FC87AFD1FD0D}" dt="2022-04-05T19:16:55.729" v="941"/>
          <ac:spMkLst>
            <pc:docMk/>
            <pc:sldMk cId="111873" sldId="299"/>
            <ac:spMk id="2" creationId="{DB01ACD5-B889-4FD0-9D8B-AF424D35C134}"/>
          </ac:spMkLst>
        </pc:spChg>
        <pc:spChg chg="mod">
          <ac:chgData name="Hrvoje Mlinarić" userId="67beab61-eaf7-4eb8-a0ed-95e120acb830" providerId="ADAL" clId="{7BAB21A0-5549-454E-B141-FC87AFD1FD0D}" dt="2022-04-05T19:17:16.613" v="946" actId="1076"/>
          <ac:spMkLst>
            <pc:docMk/>
            <pc:sldMk cId="111873" sldId="299"/>
            <ac:spMk id="3" creationId="{CF61E795-BA99-4F7B-A603-2382E9018ACC}"/>
          </ac:spMkLst>
        </pc:spChg>
        <pc:spChg chg="del">
          <ac:chgData name="Hrvoje Mlinarić" userId="67beab61-eaf7-4eb8-a0ed-95e120acb830" providerId="ADAL" clId="{7BAB21A0-5549-454E-B141-FC87AFD1FD0D}" dt="2022-04-05T19:17:06.915" v="943" actId="478"/>
          <ac:spMkLst>
            <pc:docMk/>
            <pc:sldMk cId="111873" sldId="299"/>
            <ac:spMk id="4" creationId="{7CA777C2-D4EE-4AAE-99F5-FE9CD419676B}"/>
          </ac:spMkLst>
        </pc:spChg>
        <pc:picChg chg="add mod">
          <ac:chgData name="Hrvoje Mlinarić" userId="67beab61-eaf7-4eb8-a0ed-95e120acb830" providerId="ADAL" clId="{7BAB21A0-5549-454E-B141-FC87AFD1FD0D}" dt="2022-04-05T19:24:17.794" v="1053" actId="1076"/>
          <ac:picMkLst>
            <pc:docMk/>
            <pc:sldMk cId="111873" sldId="299"/>
            <ac:picMk id="6" creationId="{29A68E06-9DE8-4C9B-BD9A-C571D531EB4F}"/>
          </ac:picMkLst>
        </pc:picChg>
      </pc:sldChg>
      <pc:sldChg chg="delSp modSp new mod">
        <pc:chgData name="Hrvoje Mlinarić" userId="67beab61-eaf7-4eb8-a0ed-95e120acb830" providerId="ADAL" clId="{7BAB21A0-5549-454E-B141-FC87AFD1FD0D}" dt="2022-04-05T19:21:31.505" v="1049" actId="20577"/>
        <pc:sldMkLst>
          <pc:docMk/>
          <pc:sldMk cId="85719119" sldId="300"/>
        </pc:sldMkLst>
        <pc:spChg chg="mod">
          <ac:chgData name="Hrvoje Mlinarić" userId="67beab61-eaf7-4eb8-a0ed-95e120acb830" providerId="ADAL" clId="{7BAB21A0-5549-454E-B141-FC87AFD1FD0D}" dt="2022-04-05T19:20:56.893" v="973" actId="20577"/>
          <ac:spMkLst>
            <pc:docMk/>
            <pc:sldMk cId="85719119" sldId="300"/>
            <ac:spMk id="2" creationId="{598B8D5E-2316-4C32-BA46-8F8FB84F26AE}"/>
          </ac:spMkLst>
        </pc:spChg>
        <pc:spChg chg="mod">
          <ac:chgData name="Hrvoje Mlinarić" userId="67beab61-eaf7-4eb8-a0ed-95e120acb830" providerId="ADAL" clId="{7BAB21A0-5549-454E-B141-FC87AFD1FD0D}" dt="2022-04-05T19:21:31.505" v="1049" actId="20577"/>
          <ac:spMkLst>
            <pc:docMk/>
            <pc:sldMk cId="85719119" sldId="300"/>
            <ac:spMk id="3" creationId="{925227B2-D184-4D12-9467-8C1A532BDD9B}"/>
          </ac:spMkLst>
        </pc:spChg>
        <pc:spChg chg="del">
          <ac:chgData name="Hrvoje Mlinarić" userId="67beab61-eaf7-4eb8-a0ed-95e120acb830" providerId="ADAL" clId="{7BAB21A0-5549-454E-B141-FC87AFD1FD0D}" dt="2022-04-05T19:20:25.862" v="948" actId="478"/>
          <ac:spMkLst>
            <pc:docMk/>
            <pc:sldMk cId="85719119" sldId="300"/>
            <ac:spMk id="4" creationId="{32C90518-4322-4FF1-B37A-0CF9F16EE3B2}"/>
          </ac:spMkLst>
        </pc:spChg>
      </pc:sldChg>
    </pc:docChg>
  </pc:docChgLst>
  <pc:docChgLst>
    <pc:chgData name="Hrvoje Mlinarić" userId="67beab61-eaf7-4eb8-a0ed-95e120acb830" providerId="ADAL" clId="{AF890698-BA03-4C32-9FC8-0918B2DB2C66}"/>
    <pc:docChg chg="undo custSel addSld delSld modSld sldOrd">
      <pc:chgData name="Hrvoje Mlinarić" userId="67beab61-eaf7-4eb8-a0ed-95e120acb830" providerId="ADAL" clId="{AF890698-BA03-4C32-9FC8-0918B2DB2C66}" dt="2022-04-04T11:33:52.300" v="345" actId="1076"/>
      <pc:docMkLst>
        <pc:docMk/>
      </pc:docMkLst>
      <pc:sldChg chg="addSp delSp modSp mod">
        <pc:chgData name="Hrvoje Mlinarić" userId="67beab61-eaf7-4eb8-a0ed-95e120acb830" providerId="ADAL" clId="{AF890698-BA03-4C32-9FC8-0918B2DB2C66}" dt="2022-04-04T08:52:17.784" v="24" actId="1076"/>
        <pc:sldMkLst>
          <pc:docMk/>
          <pc:sldMk cId="0" sldId="258"/>
        </pc:sldMkLst>
        <pc:spChg chg="mod">
          <ac:chgData name="Hrvoje Mlinarić" userId="67beab61-eaf7-4eb8-a0ed-95e120acb830" providerId="ADAL" clId="{AF890698-BA03-4C32-9FC8-0918B2DB2C66}" dt="2022-04-04T08:52:17.784" v="24" actId="1076"/>
          <ac:spMkLst>
            <pc:docMk/>
            <pc:sldMk cId="0" sldId="258"/>
            <ac:spMk id="2" creationId="{6C052A79-064C-4311-A1F6-74DC31FBC137}"/>
          </ac:spMkLst>
        </pc:spChg>
        <pc:spChg chg="mod">
          <ac:chgData name="Hrvoje Mlinarić" userId="67beab61-eaf7-4eb8-a0ed-95e120acb830" providerId="ADAL" clId="{AF890698-BA03-4C32-9FC8-0918B2DB2C66}" dt="2022-04-04T08:48:34.785" v="20" actId="14100"/>
          <ac:spMkLst>
            <pc:docMk/>
            <pc:sldMk cId="0" sldId="258"/>
            <ac:spMk id="3" creationId="{533AC004-D7D4-4E49-B319-BE161F704073}"/>
          </ac:spMkLst>
        </pc:spChg>
        <pc:spChg chg="del">
          <ac:chgData name="Hrvoje Mlinarić" userId="67beab61-eaf7-4eb8-a0ed-95e120acb830" providerId="ADAL" clId="{AF890698-BA03-4C32-9FC8-0918B2DB2C66}" dt="2022-04-04T08:46:04.588" v="18" actId="478"/>
          <ac:spMkLst>
            <pc:docMk/>
            <pc:sldMk cId="0" sldId="258"/>
            <ac:spMk id="4" creationId="{4DCB10D0-02F9-4BA4-BA2B-5DEFF96BDDB6}"/>
          </ac:spMkLst>
        </pc:spChg>
        <pc:picChg chg="add mod">
          <ac:chgData name="Hrvoje Mlinarić" userId="67beab61-eaf7-4eb8-a0ed-95e120acb830" providerId="ADAL" clId="{AF890698-BA03-4C32-9FC8-0918B2DB2C66}" dt="2022-04-04T08:48:41.306" v="22" actId="1076"/>
          <ac:picMkLst>
            <pc:docMk/>
            <pc:sldMk cId="0" sldId="258"/>
            <ac:picMk id="7" creationId="{28545FA6-65A9-42CD-94C1-28864C0298C7}"/>
          </ac:picMkLst>
        </pc:picChg>
      </pc:sldChg>
      <pc:sldChg chg="addSp modSp mod">
        <pc:chgData name="Hrvoje Mlinarić" userId="67beab61-eaf7-4eb8-a0ed-95e120acb830" providerId="ADAL" clId="{AF890698-BA03-4C32-9FC8-0918B2DB2C66}" dt="2022-04-04T08:59:09.668" v="97" actId="20577"/>
        <pc:sldMkLst>
          <pc:docMk/>
          <pc:sldMk cId="0" sldId="259"/>
        </pc:sldMkLst>
        <pc:spChg chg="mod">
          <ac:chgData name="Hrvoje Mlinarić" userId="67beab61-eaf7-4eb8-a0ed-95e120acb830" providerId="ADAL" clId="{AF890698-BA03-4C32-9FC8-0918B2DB2C66}" dt="2022-04-04T08:52:26.455" v="25"/>
          <ac:spMkLst>
            <pc:docMk/>
            <pc:sldMk cId="0" sldId="259"/>
            <ac:spMk id="2" creationId="{D2E0C7D4-7225-4ADF-A0DA-D6EC8CC25643}"/>
          </ac:spMkLst>
        </pc:spChg>
        <pc:spChg chg="add mod">
          <ac:chgData name="Hrvoje Mlinarić" userId="67beab61-eaf7-4eb8-a0ed-95e120acb830" providerId="ADAL" clId="{AF890698-BA03-4C32-9FC8-0918B2DB2C66}" dt="2022-04-04T08:59:09.668" v="97" actId="20577"/>
          <ac:spMkLst>
            <pc:docMk/>
            <pc:sldMk cId="0" sldId="259"/>
            <ac:spMk id="3" creationId="{C86CAF49-3F94-4673-B59C-18C9DCB92E12}"/>
          </ac:spMkLst>
        </pc:spChg>
        <pc:picChg chg="add mod">
          <ac:chgData name="Hrvoje Mlinarić" userId="67beab61-eaf7-4eb8-a0ed-95e120acb830" providerId="ADAL" clId="{AF890698-BA03-4C32-9FC8-0918B2DB2C66}" dt="2022-04-04T08:55:18.276" v="36" actId="1076"/>
          <ac:picMkLst>
            <pc:docMk/>
            <pc:sldMk cId="0" sldId="259"/>
            <ac:picMk id="5" creationId="{8633D527-91C7-4134-A2F8-D3681759F36D}"/>
          </ac:picMkLst>
        </pc:picChg>
      </pc:sldChg>
      <pc:sldChg chg="modSp new del mod">
        <pc:chgData name="Hrvoje Mlinarić" userId="67beab61-eaf7-4eb8-a0ed-95e120acb830" providerId="ADAL" clId="{AF890698-BA03-4C32-9FC8-0918B2DB2C66}" dt="2022-04-04T10:10:34.114" v="199" actId="47"/>
        <pc:sldMkLst>
          <pc:docMk/>
          <pc:sldMk cId="2591766556" sldId="263"/>
        </pc:sldMkLst>
        <pc:spChg chg="mod">
          <ac:chgData name="Hrvoje Mlinarić" userId="67beab61-eaf7-4eb8-a0ed-95e120acb830" providerId="ADAL" clId="{AF890698-BA03-4C32-9FC8-0918B2DB2C66}" dt="2022-04-04T09:27:58.979" v="115" actId="20577"/>
          <ac:spMkLst>
            <pc:docMk/>
            <pc:sldMk cId="2591766556" sldId="263"/>
            <ac:spMk id="2" creationId="{61A6D818-292B-4733-8D6E-2C176CB40753}"/>
          </ac:spMkLst>
        </pc:spChg>
      </pc:sldChg>
      <pc:sldChg chg="addSp delSp modSp add mod">
        <pc:chgData name="Hrvoje Mlinarić" userId="67beab61-eaf7-4eb8-a0ed-95e120acb830" providerId="ADAL" clId="{AF890698-BA03-4C32-9FC8-0918B2DB2C66}" dt="2022-04-04T09:32:26.422" v="142" actId="1076"/>
        <pc:sldMkLst>
          <pc:docMk/>
          <pc:sldMk cId="1878377606" sldId="264"/>
        </pc:sldMkLst>
        <pc:spChg chg="mod">
          <ac:chgData name="Hrvoje Mlinarić" userId="67beab61-eaf7-4eb8-a0ed-95e120acb830" providerId="ADAL" clId="{AF890698-BA03-4C32-9FC8-0918B2DB2C66}" dt="2022-04-04T09:29:59.107" v="127" actId="20577"/>
          <ac:spMkLst>
            <pc:docMk/>
            <pc:sldMk cId="1878377606" sldId="264"/>
            <ac:spMk id="2" creationId="{D2E0C7D4-7225-4ADF-A0DA-D6EC8CC25643}"/>
          </ac:spMkLst>
        </pc:spChg>
        <pc:spChg chg="mod">
          <ac:chgData name="Hrvoje Mlinarić" userId="67beab61-eaf7-4eb8-a0ed-95e120acb830" providerId="ADAL" clId="{AF890698-BA03-4C32-9FC8-0918B2DB2C66}" dt="2022-04-04T09:31:57.962" v="139"/>
          <ac:spMkLst>
            <pc:docMk/>
            <pc:sldMk cId="1878377606" sldId="264"/>
            <ac:spMk id="3" creationId="{C86CAF49-3F94-4673-B59C-18C9DCB92E12}"/>
          </ac:spMkLst>
        </pc:spChg>
        <pc:picChg chg="del">
          <ac:chgData name="Hrvoje Mlinarić" userId="67beab61-eaf7-4eb8-a0ed-95e120acb830" providerId="ADAL" clId="{AF890698-BA03-4C32-9FC8-0918B2DB2C66}" dt="2022-04-04T09:30:50.783" v="135" actId="478"/>
          <ac:picMkLst>
            <pc:docMk/>
            <pc:sldMk cId="1878377606" sldId="264"/>
            <ac:picMk id="5" creationId="{8633D527-91C7-4134-A2F8-D3681759F36D}"/>
          </ac:picMkLst>
        </pc:picChg>
        <pc:picChg chg="add mod">
          <ac:chgData name="Hrvoje Mlinarić" userId="67beab61-eaf7-4eb8-a0ed-95e120acb830" providerId="ADAL" clId="{AF890698-BA03-4C32-9FC8-0918B2DB2C66}" dt="2022-04-04T09:32:26.422" v="142" actId="1076"/>
          <ac:picMkLst>
            <pc:docMk/>
            <pc:sldMk cId="1878377606" sldId="264"/>
            <ac:picMk id="6" creationId="{45FFB93F-63E9-403B-B14F-2DA6128D5395}"/>
          </ac:picMkLst>
        </pc:picChg>
      </pc:sldChg>
      <pc:sldChg chg="addSp delSp modSp add mod ord">
        <pc:chgData name="Hrvoje Mlinarić" userId="67beab61-eaf7-4eb8-a0ed-95e120acb830" providerId="ADAL" clId="{AF890698-BA03-4C32-9FC8-0918B2DB2C66}" dt="2022-04-04T09:35:54.701" v="179" actId="20577"/>
        <pc:sldMkLst>
          <pc:docMk/>
          <pc:sldMk cId="999637935" sldId="265"/>
        </pc:sldMkLst>
        <pc:spChg chg="mod">
          <ac:chgData name="Hrvoje Mlinarić" userId="67beab61-eaf7-4eb8-a0ed-95e120acb830" providerId="ADAL" clId="{AF890698-BA03-4C32-9FC8-0918B2DB2C66}" dt="2022-04-04T09:32:48.145" v="156" actId="20577"/>
          <ac:spMkLst>
            <pc:docMk/>
            <pc:sldMk cId="999637935" sldId="265"/>
            <ac:spMk id="2" creationId="{D2E0C7D4-7225-4ADF-A0DA-D6EC8CC25643}"/>
          </ac:spMkLst>
        </pc:spChg>
        <pc:spChg chg="mod">
          <ac:chgData name="Hrvoje Mlinarić" userId="67beab61-eaf7-4eb8-a0ed-95e120acb830" providerId="ADAL" clId="{AF890698-BA03-4C32-9FC8-0918B2DB2C66}" dt="2022-04-04T09:35:54.701" v="179" actId="20577"/>
          <ac:spMkLst>
            <pc:docMk/>
            <pc:sldMk cId="999637935" sldId="265"/>
            <ac:spMk id="3" creationId="{C86CAF49-3F94-4673-B59C-18C9DCB92E12}"/>
          </ac:spMkLst>
        </pc:spChg>
        <pc:spChg chg="add del">
          <ac:chgData name="Hrvoje Mlinarić" userId="67beab61-eaf7-4eb8-a0ed-95e120acb830" providerId="ADAL" clId="{AF890698-BA03-4C32-9FC8-0918B2DB2C66}" dt="2022-04-04T09:33:43.109" v="160" actId="22"/>
          <ac:spMkLst>
            <pc:docMk/>
            <pc:sldMk cId="999637935" sldId="265"/>
            <ac:spMk id="6" creationId="{29DF251A-E82B-4E3C-AEA2-AE7631F43CE1}"/>
          </ac:spMkLst>
        </pc:spChg>
        <pc:picChg chg="del">
          <ac:chgData name="Hrvoje Mlinarić" userId="67beab61-eaf7-4eb8-a0ed-95e120acb830" providerId="ADAL" clId="{AF890698-BA03-4C32-9FC8-0918B2DB2C66}" dt="2022-04-04T09:33:51.055" v="162" actId="478"/>
          <ac:picMkLst>
            <pc:docMk/>
            <pc:sldMk cId="999637935" sldId="265"/>
            <ac:picMk id="5" creationId="{8633D527-91C7-4134-A2F8-D3681759F36D}"/>
          </ac:picMkLst>
        </pc:picChg>
      </pc:sldChg>
      <pc:sldChg chg="modSp new del mod">
        <pc:chgData name="Hrvoje Mlinarić" userId="67beab61-eaf7-4eb8-a0ed-95e120acb830" providerId="ADAL" clId="{AF890698-BA03-4C32-9FC8-0918B2DB2C66}" dt="2022-04-04T10:10:34.114" v="199" actId="47"/>
        <pc:sldMkLst>
          <pc:docMk/>
          <pc:sldMk cId="2984867265" sldId="266"/>
        </pc:sldMkLst>
        <pc:spChg chg="mod">
          <ac:chgData name="Hrvoje Mlinarić" userId="67beab61-eaf7-4eb8-a0ed-95e120acb830" providerId="ADAL" clId="{AF890698-BA03-4C32-9FC8-0918B2DB2C66}" dt="2022-04-04T09:37:07.626" v="197" actId="20577"/>
          <ac:spMkLst>
            <pc:docMk/>
            <pc:sldMk cId="2984867265" sldId="266"/>
            <ac:spMk id="2" creationId="{6F0ACCAB-0447-4249-8984-F2F3AC926939}"/>
          </ac:spMkLst>
        </pc:spChg>
      </pc:sldChg>
      <pc:sldChg chg="addSp delSp modSp add mod">
        <pc:chgData name="Hrvoje Mlinarić" userId="67beab61-eaf7-4eb8-a0ed-95e120acb830" providerId="ADAL" clId="{AF890698-BA03-4C32-9FC8-0918B2DB2C66}" dt="2022-04-04T10:35:54.701" v="247" actId="20577"/>
        <pc:sldMkLst>
          <pc:docMk/>
          <pc:sldMk cId="2707824383" sldId="267"/>
        </pc:sldMkLst>
        <pc:spChg chg="mod">
          <ac:chgData name="Hrvoje Mlinarić" userId="67beab61-eaf7-4eb8-a0ed-95e120acb830" providerId="ADAL" clId="{AF890698-BA03-4C32-9FC8-0918B2DB2C66}" dt="2022-04-04T10:10:53.862" v="215" actId="20577"/>
          <ac:spMkLst>
            <pc:docMk/>
            <pc:sldMk cId="2707824383" sldId="267"/>
            <ac:spMk id="2" creationId="{D2E0C7D4-7225-4ADF-A0DA-D6EC8CC25643}"/>
          </ac:spMkLst>
        </pc:spChg>
        <pc:spChg chg="mod">
          <ac:chgData name="Hrvoje Mlinarić" userId="67beab61-eaf7-4eb8-a0ed-95e120acb830" providerId="ADAL" clId="{AF890698-BA03-4C32-9FC8-0918B2DB2C66}" dt="2022-04-04T10:35:54.701" v="247" actId="20577"/>
          <ac:spMkLst>
            <pc:docMk/>
            <pc:sldMk cId="2707824383" sldId="267"/>
            <ac:spMk id="3" creationId="{C86CAF49-3F94-4673-B59C-18C9DCB92E12}"/>
          </ac:spMkLst>
        </pc:spChg>
        <pc:spChg chg="add del">
          <ac:chgData name="Hrvoje Mlinarić" userId="67beab61-eaf7-4eb8-a0ed-95e120acb830" providerId="ADAL" clId="{AF890698-BA03-4C32-9FC8-0918B2DB2C66}" dt="2022-04-04T10:33:06.659" v="218" actId="22"/>
          <ac:spMkLst>
            <pc:docMk/>
            <pc:sldMk cId="2707824383" sldId="267"/>
            <ac:spMk id="5" creationId="{0DD578AD-3DF2-4BE8-B504-E4A59F266489}"/>
          </ac:spMkLst>
        </pc:spChg>
        <pc:spChg chg="add del">
          <ac:chgData name="Hrvoje Mlinarić" userId="67beab61-eaf7-4eb8-a0ed-95e120acb830" providerId="ADAL" clId="{AF890698-BA03-4C32-9FC8-0918B2DB2C66}" dt="2022-04-04T10:33:25.086" v="226" actId="478"/>
          <ac:spMkLst>
            <pc:docMk/>
            <pc:sldMk cId="2707824383" sldId="267"/>
            <ac:spMk id="7" creationId="{2144E549-DE99-419B-A13D-16B588E21DC0}"/>
          </ac:spMkLst>
        </pc:spChg>
        <pc:picChg chg="add mod">
          <ac:chgData name="Hrvoje Mlinarić" userId="67beab61-eaf7-4eb8-a0ed-95e120acb830" providerId="ADAL" clId="{AF890698-BA03-4C32-9FC8-0918B2DB2C66}" dt="2022-04-04T10:35:46.322" v="242" actId="1076"/>
          <ac:picMkLst>
            <pc:docMk/>
            <pc:sldMk cId="2707824383" sldId="267"/>
            <ac:picMk id="9" creationId="{FCF896E1-611C-4CA0-A0F2-FA778BF7B608}"/>
          </ac:picMkLst>
        </pc:picChg>
      </pc:sldChg>
      <pc:sldChg chg="add del">
        <pc:chgData name="Hrvoje Mlinarić" userId="67beab61-eaf7-4eb8-a0ed-95e120acb830" providerId="ADAL" clId="{AF890698-BA03-4C32-9FC8-0918B2DB2C66}" dt="2022-04-04T11:17:36.136" v="290" actId="47"/>
        <pc:sldMkLst>
          <pc:docMk/>
          <pc:sldMk cId="2221118287" sldId="268"/>
        </pc:sldMkLst>
      </pc:sldChg>
      <pc:sldChg chg="addSp delSp modSp add mod">
        <pc:chgData name="Hrvoje Mlinarić" userId="67beab61-eaf7-4eb8-a0ed-95e120acb830" providerId="ADAL" clId="{AF890698-BA03-4C32-9FC8-0918B2DB2C66}" dt="2022-04-04T10:51:19.458" v="269" actId="1076"/>
        <pc:sldMkLst>
          <pc:docMk/>
          <pc:sldMk cId="4038939673" sldId="269"/>
        </pc:sldMkLst>
        <pc:spChg chg="mod">
          <ac:chgData name="Hrvoje Mlinarić" userId="67beab61-eaf7-4eb8-a0ed-95e120acb830" providerId="ADAL" clId="{AF890698-BA03-4C32-9FC8-0918B2DB2C66}" dt="2022-04-04T10:46:02.050" v="259" actId="20577"/>
          <ac:spMkLst>
            <pc:docMk/>
            <pc:sldMk cId="4038939673" sldId="269"/>
            <ac:spMk id="2" creationId="{D2E0C7D4-7225-4ADF-A0DA-D6EC8CC25643}"/>
          </ac:spMkLst>
        </pc:spChg>
        <pc:spChg chg="mod">
          <ac:chgData name="Hrvoje Mlinarić" userId="67beab61-eaf7-4eb8-a0ed-95e120acb830" providerId="ADAL" clId="{AF890698-BA03-4C32-9FC8-0918B2DB2C66}" dt="2022-04-04T10:47:03.508" v="266" actId="20577"/>
          <ac:spMkLst>
            <pc:docMk/>
            <pc:sldMk cId="4038939673" sldId="269"/>
            <ac:spMk id="3" creationId="{C86CAF49-3F94-4673-B59C-18C9DCB92E12}"/>
          </ac:spMkLst>
        </pc:spChg>
        <pc:picChg chg="add mod">
          <ac:chgData name="Hrvoje Mlinarić" userId="67beab61-eaf7-4eb8-a0ed-95e120acb830" providerId="ADAL" clId="{AF890698-BA03-4C32-9FC8-0918B2DB2C66}" dt="2022-04-04T10:51:19.458" v="269" actId="1076"/>
          <ac:picMkLst>
            <pc:docMk/>
            <pc:sldMk cId="4038939673" sldId="269"/>
            <ac:picMk id="5" creationId="{AA7EBD75-4925-4A5E-A9B5-9994D01868C0}"/>
          </ac:picMkLst>
        </pc:picChg>
        <pc:picChg chg="del">
          <ac:chgData name="Hrvoje Mlinarić" userId="67beab61-eaf7-4eb8-a0ed-95e120acb830" providerId="ADAL" clId="{AF890698-BA03-4C32-9FC8-0918B2DB2C66}" dt="2022-04-04T10:47:33.842" v="267" actId="478"/>
          <ac:picMkLst>
            <pc:docMk/>
            <pc:sldMk cId="4038939673" sldId="269"/>
            <ac:picMk id="9" creationId="{FCF896E1-611C-4CA0-A0F2-FA778BF7B608}"/>
          </ac:picMkLst>
        </pc:picChg>
      </pc:sldChg>
      <pc:sldChg chg="modSp add mod ord">
        <pc:chgData name="Hrvoje Mlinarić" userId="67beab61-eaf7-4eb8-a0ed-95e120acb830" providerId="ADAL" clId="{AF890698-BA03-4C32-9FC8-0918B2DB2C66}" dt="2022-04-04T11:18:54.308" v="300" actId="20577"/>
        <pc:sldMkLst>
          <pc:docMk/>
          <pc:sldMk cId="3486636459" sldId="270"/>
        </pc:sldMkLst>
        <pc:spChg chg="mod">
          <ac:chgData name="Hrvoje Mlinarić" userId="67beab61-eaf7-4eb8-a0ed-95e120acb830" providerId="ADAL" clId="{AF890698-BA03-4C32-9FC8-0918B2DB2C66}" dt="2022-04-04T11:18:54.308" v="300" actId="20577"/>
          <ac:spMkLst>
            <pc:docMk/>
            <pc:sldMk cId="3486636459" sldId="270"/>
            <ac:spMk id="3" creationId="{C86CAF49-3F94-4673-B59C-18C9DCB92E12}"/>
          </ac:spMkLst>
        </pc:spChg>
      </pc:sldChg>
      <pc:sldChg chg="modSp new mod">
        <pc:chgData name="Hrvoje Mlinarić" userId="67beab61-eaf7-4eb8-a0ed-95e120acb830" providerId="ADAL" clId="{AF890698-BA03-4C32-9FC8-0918B2DB2C66}" dt="2022-04-04T11:24:51.290" v="323" actId="20577"/>
        <pc:sldMkLst>
          <pc:docMk/>
          <pc:sldMk cId="2518129084" sldId="271"/>
        </pc:sldMkLst>
        <pc:spChg chg="mod">
          <ac:chgData name="Hrvoje Mlinarić" userId="67beab61-eaf7-4eb8-a0ed-95e120acb830" providerId="ADAL" clId="{AF890698-BA03-4C32-9FC8-0918B2DB2C66}" dt="2022-04-04T11:24:51.290" v="323" actId="20577"/>
          <ac:spMkLst>
            <pc:docMk/>
            <pc:sldMk cId="2518129084" sldId="271"/>
            <ac:spMk id="2" creationId="{7B8AAE59-559D-478F-8C64-0575500CEDBD}"/>
          </ac:spMkLst>
        </pc:spChg>
      </pc:sldChg>
      <pc:sldChg chg="addSp delSp modSp add mod ord">
        <pc:chgData name="Hrvoje Mlinarić" userId="67beab61-eaf7-4eb8-a0ed-95e120acb830" providerId="ADAL" clId="{AF890698-BA03-4C32-9FC8-0918B2DB2C66}" dt="2022-04-04T11:33:52.300" v="345" actId="1076"/>
        <pc:sldMkLst>
          <pc:docMk/>
          <pc:sldMk cId="505406220" sldId="272"/>
        </pc:sldMkLst>
        <pc:spChg chg="mod">
          <ac:chgData name="Hrvoje Mlinarić" userId="67beab61-eaf7-4eb8-a0ed-95e120acb830" providerId="ADAL" clId="{AF890698-BA03-4C32-9FC8-0918B2DB2C66}" dt="2022-04-04T11:31:38.105" v="327"/>
          <ac:spMkLst>
            <pc:docMk/>
            <pc:sldMk cId="505406220" sldId="272"/>
            <ac:spMk id="2" creationId="{D2E0C7D4-7225-4ADF-A0DA-D6EC8CC25643}"/>
          </ac:spMkLst>
        </pc:spChg>
        <pc:spChg chg="mod">
          <ac:chgData name="Hrvoje Mlinarić" userId="67beab61-eaf7-4eb8-a0ed-95e120acb830" providerId="ADAL" clId="{AF890698-BA03-4C32-9FC8-0918B2DB2C66}" dt="2022-04-04T11:33:48.811" v="344" actId="404"/>
          <ac:spMkLst>
            <pc:docMk/>
            <pc:sldMk cId="505406220" sldId="272"/>
            <ac:spMk id="3" creationId="{C86CAF49-3F94-4673-B59C-18C9DCB92E12}"/>
          </ac:spMkLst>
        </pc:spChg>
        <pc:picChg chg="del">
          <ac:chgData name="Hrvoje Mlinarić" userId="67beab61-eaf7-4eb8-a0ed-95e120acb830" providerId="ADAL" clId="{AF890698-BA03-4C32-9FC8-0918B2DB2C66}" dt="2022-04-04T11:31:44.487" v="332" actId="478"/>
          <ac:picMkLst>
            <pc:docMk/>
            <pc:sldMk cId="505406220" sldId="272"/>
            <ac:picMk id="5" creationId="{AA7EBD75-4925-4A5E-A9B5-9994D01868C0}"/>
          </ac:picMkLst>
        </pc:picChg>
        <pc:picChg chg="add mod">
          <ac:chgData name="Hrvoje Mlinarić" userId="67beab61-eaf7-4eb8-a0ed-95e120acb830" providerId="ADAL" clId="{AF890698-BA03-4C32-9FC8-0918B2DB2C66}" dt="2022-04-04T11:33:52.300" v="345" actId="1076"/>
          <ac:picMkLst>
            <pc:docMk/>
            <pc:sldMk cId="505406220" sldId="272"/>
            <ac:picMk id="6" creationId="{9613E2D1-A6DE-41F6-B301-4471720BDB5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1A8B9B-DF89-4842-81E7-7C10E0B9D8B6}"/>
              </a:ext>
            </a:extLst>
          </p:cNvPr>
          <p:cNvSpPr txBox="1">
            <a:spLocks noGrp="1"/>
          </p:cNvSpPr>
          <p:nvPr>
            <p:ph type="hdr" sz="quarter"/>
          </p:nvPr>
        </p:nvSpPr>
        <p:spPr>
          <a:xfrm>
            <a:off x="0" y="0"/>
            <a:ext cx="2971800" cy="4587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hr-HR" sz="1200" b="0" i="0" u="none" strike="noStrike" kern="1200" cap="none" spc="0" baseline="0">
                <a:solidFill>
                  <a:srgbClr val="000000"/>
                </a:solidFill>
                <a:uFillTx/>
                <a:latin typeface="Calibri"/>
              </a:defRPr>
            </a:lvl1pPr>
          </a:lstStyle>
          <a:p>
            <a:pPr lvl="0"/>
            <a:endParaRPr lang="hr-HR" dirty="0"/>
          </a:p>
        </p:txBody>
      </p:sp>
      <p:sp>
        <p:nvSpPr>
          <p:cNvPr id="3" name="Date Placeholder 2">
            <a:extLst>
              <a:ext uri="{FF2B5EF4-FFF2-40B4-BE49-F238E27FC236}">
                <a16:creationId xmlns:a16="http://schemas.microsoft.com/office/drawing/2014/main" id="{28EAEE97-ED35-41AC-BE38-F4D91B9CCE34}"/>
              </a:ext>
            </a:extLst>
          </p:cNvPr>
          <p:cNvSpPr txBox="1">
            <a:spLocks noGrp="1"/>
          </p:cNvSpPr>
          <p:nvPr>
            <p:ph type="dt" idx="1"/>
          </p:nvPr>
        </p:nvSpPr>
        <p:spPr>
          <a:xfrm>
            <a:off x="3884608" y="0"/>
            <a:ext cx="2971800" cy="4587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hr-HR" sz="1200" b="0" i="0" u="none" strike="noStrike" kern="1200" cap="none" spc="0" baseline="0">
                <a:solidFill>
                  <a:srgbClr val="000000"/>
                </a:solidFill>
                <a:uFillTx/>
                <a:latin typeface="Calibri"/>
              </a:defRPr>
            </a:lvl1pPr>
          </a:lstStyle>
          <a:p>
            <a:pPr lvl="0"/>
            <a:fld id="{E8404AC6-4205-4428-A5AE-07E3BAE0F570}" type="datetime1">
              <a:rPr lang="hr-HR"/>
              <a:pPr lvl="0"/>
              <a:t>6.4.2022.</a:t>
            </a:fld>
            <a:endParaRPr lang="hr-HR" dirty="0"/>
          </a:p>
        </p:txBody>
      </p:sp>
      <p:sp>
        <p:nvSpPr>
          <p:cNvPr id="4" name="Slide Image Placeholder 3">
            <a:extLst>
              <a:ext uri="{FF2B5EF4-FFF2-40B4-BE49-F238E27FC236}">
                <a16:creationId xmlns:a16="http://schemas.microsoft.com/office/drawing/2014/main" id="{ACE3A23E-3444-4070-B5E3-7D1FD31012CD}"/>
              </a:ext>
            </a:extLst>
          </p:cNvPr>
          <p:cNvSpPr>
            <a:spLocks noGrp="1" noRot="1" noChangeAspect="1"/>
          </p:cNvSpPr>
          <p:nvPr>
            <p:ph type="sldImg" idx="2"/>
          </p:nvPr>
        </p:nvSpPr>
        <p:spPr>
          <a:xfrm>
            <a:off x="685800" y="1143000"/>
            <a:ext cx="5486400" cy="3086099"/>
          </a:xfrm>
          <a:prstGeom prst="rect">
            <a:avLst/>
          </a:prstGeom>
          <a:noFill/>
          <a:ln w="12701">
            <a:solidFill>
              <a:srgbClr val="000000"/>
            </a:solidFill>
            <a:prstDash val="solid"/>
          </a:ln>
        </p:spPr>
      </p:sp>
      <p:sp>
        <p:nvSpPr>
          <p:cNvPr id="5" name="Notes Placeholder 4">
            <a:extLst>
              <a:ext uri="{FF2B5EF4-FFF2-40B4-BE49-F238E27FC236}">
                <a16:creationId xmlns:a16="http://schemas.microsoft.com/office/drawing/2014/main" id="{F936498E-1806-48C1-8A81-D23602BF79E1}"/>
              </a:ext>
            </a:extLst>
          </p:cNvPr>
          <p:cNvSpPr txBox="1">
            <a:spLocks noGrp="1"/>
          </p:cNvSpPr>
          <p:nvPr>
            <p:ph type="body" sz="quarter" idx="3"/>
          </p:nvPr>
        </p:nvSpPr>
        <p:spPr>
          <a:xfrm>
            <a:off x="685800" y="4400549"/>
            <a:ext cx="5486400" cy="3600450"/>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a:extLst>
              <a:ext uri="{FF2B5EF4-FFF2-40B4-BE49-F238E27FC236}">
                <a16:creationId xmlns:a16="http://schemas.microsoft.com/office/drawing/2014/main" id="{2B113A86-187A-4184-9F02-1B8FFF2A6609}"/>
              </a:ext>
            </a:extLst>
          </p:cNvPr>
          <p:cNvSpPr txBox="1">
            <a:spLocks noGrp="1"/>
          </p:cNvSpPr>
          <p:nvPr>
            <p:ph type="ftr" sz="quarter" idx="4"/>
          </p:nvPr>
        </p:nvSpPr>
        <p:spPr>
          <a:xfrm>
            <a:off x="0"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hr-HR" sz="1200" b="0" i="0" u="none" strike="noStrike" kern="1200" cap="none" spc="0" baseline="0">
                <a:solidFill>
                  <a:srgbClr val="000000"/>
                </a:solidFill>
                <a:uFillTx/>
                <a:latin typeface="Calibri"/>
              </a:defRPr>
            </a:lvl1pPr>
          </a:lstStyle>
          <a:p>
            <a:pPr lvl="0"/>
            <a:endParaRPr lang="hr-HR" dirty="0"/>
          </a:p>
        </p:txBody>
      </p:sp>
      <p:sp>
        <p:nvSpPr>
          <p:cNvPr id="7" name="Slide Number Placeholder 6">
            <a:extLst>
              <a:ext uri="{FF2B5EF4-FFF2-40B4-BE49-F238E27FC236}">
                <a16:creationId xmlns:a16="http://schemas.microsoft.com/office/drawing/2014/main" id="{43D2642E-EBEE-4EAC-AA40-F4EAF948A70F}"/>
              </a:ext>
            </a:extLst>
          </p:cNvPr>
          <p:cNvSpPr txBox="1">
            <a:spLocks noGrp="1"/>
          </p:cNvSpPr>
          <p:nvPr>
            <p:ph type="sldNum" sz="quarter" idx="5"/>
          </p:nvPr>
        </p:nvSpPr>
        <p:spPr>
          <a:xfrm>
            <a:off x="3884608" y="8685208"/>
            <a:ext cx="2971800" cy="4587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hr-HR" sz="1200" b="0" i="0" u="none" strike="noStrike" kern="1200" cap="none" spc="0" baseline="0">
                <a:solidFill>
                  <a:srgbClr val="000000"/>
                </a:solidFill>
                <a:uFillTx/>
                <a:latin typeface="Calibri"/>
              </a:defRPr>
            </a:lvl1pPr>
          </a:lstStyle>
          <a:p>
            <a:pPr lvl="0"/>
            <a:fld id="{622A84E4-F9CA-4414-A2DD-007F9D5D5F90}" type="slidenum">
              <a:t>‹#›</a:t>
            </a:fld>
            <a:endParaRPr lang="hr-HR" dirty="0"/>
          </a:p>
        </p:txBody>
      </p:sp>
    </p:spTree>
    <p:extLst>
      <p:ext uri="{BB962C8B-B14F-4D97-AF65-F5344CB8AC3E}">
        <p14:creationId xmlns:p14="http://schemas.microsoft.com/office/powerpoint/2010/main" val="3709462603"/>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4E786-8E52-4EC9-9116-F49B609521C5}"/>
              </a:ext>
            </a:extLst>
          </p:cNvPr>
          <p:cNvSpPr txBox="1">
            <a:spLocks noGrp="1"/>
          </p:cNvSpPr>
          <p:nvPr>
            <p:ph type="ctrTitle"/>
          </p:nvPr>
        </p:nvSpPr>
        <p:spPr>
          <a:xfrm>
            <a:off x="1524003" y="2494300"/>
            <a:ext cx="9144000" cy="1015660"/>
          </a:xfrm>
        </p:spPr>
        <p:txBody>
          <a:bodyPr anchor="b" anchorCtr="1"/>
          <a:lstStyle>
            <a:lvl1pPr algn="ctr">
              <a:defRPr lang="hr-HR" sz="6000"/>
            </a:lvl1pPr>
          </a:lstStyle>
          <a:p>
            <a:pPr lvl="0"/>
            <a:r>
              <a:rPr lang="en-US"/>
              <a:t>Click to edit Master title style</a:t>
            </a:r>
            <a:endParaRPr lang="hr-HR"/>
          </a:p>
        </p:txBody>
      </p:sp>
      <p:sp>
        <p:nvSpPr>
          <p:cNvPr id="3" name="Subtitle 2">
            <a:extLst>
              <a:ext uri="{FF2B5EF4-FFF2-40B4-BE49-F238E27FC236}">
                <a16:creationId xmlns:a16="http://schemas.microsoft.com/office/drawing/2014/main" id="{49A3E209-87F7-4504-93DC-F3EB09CDBCB6}"/>
              </a:ext>
            </a:extLst>
          </p:cNvPr>
          <p:cNvSpPr txBox="1">
            <a:spLocks noGrp="1"/>
          </p:cNvSpPr>
          <p:nvPr>
            <p:ph type="subTitle" idx="1"/>
          </p:nvPr>
        </p:nvSpPr>
        <p:spPr>
          <a:xfrm>
            <a:off x="4337977" y="4255535"/>
            <a:ext cx="5190555" cy="1655758"/>
          </a:xfrm>
        </p:spPr>
        <p:txBody>
          <a:bodyPr>
            <a:noAutofit/>
          </a:bodyPr>
          <a:lstStyle>
            <a:lvl1pPr marL="342900" indent="-342900">
              <a:defRPr sz="2400"/>
            </a:lvl1pPr>
          </a:lstStyle>
          <a:p>
            <a:pPr lvl="0"/>
            <a:r>
              <a:rPr lang="en-US"/>
              <a:t>Click to edit Master subtitle style</a:t>
            </a:r>
            <a:endParaRPr lang="hr-HR"/>
          </a:p>
        </p:txBody>
      </p:sp>
      <p:sp>
        <p:nvSpPr>
          <p:cNvPr id="4" name="Date Placeholder 3">
            <a:extLst>
              <a:ext uri="{FF2B5EF4-FFF2-40B4-BE49-F238E27FC236}">
                <a16:creationId xmlns:a16="http://schemas.microsoft.com/office/drawing/2014/main" id="{C232EFE6-8177-4488-9763-C5F96C6A2D02}"/>
              </a:ext>
            </a:extLst>
          </p:cNvPr>
          <p:cNvSpPr txBox="1">
            <a:spLocks noGrp="1"/>
          </p:cNvSpPr>
          <p:nvPr>
            <p:ph type="dt" sz="half" idx="7"/>
          </p:nvPr>
        </p:nvSpPr>
        <p:spPr/>
        <p:txBody>
          <a:bodyPr/>
          <a:lstStyle>
            <a:lvl1pPr>
              <a:defRPr/>
            </a:lvl1pPr>
          </a:lstStyle>
          <a:p>
            <a:pPr lvl="0"/>
            <a:r>
              <a:rPr lang="sr-RS" dirty="0"/>
              <a:t>21.9.2020.</a:t>
            </a:r>
            <a:endParaRPr lang="hr-HR" dirty="0"/>
          </a:p>
        </p:txBody>
      </p:sp>
      <p:sp>
        <p:nvSpPr>
          <p:cNvPr id="5" name="Footer Placeholder 4">
            <a:extLst>
              <a:ext uri="{FF2B5EF4-FFF2-40B4-BE49-F238E27FC236}">
                <a16:creationId xmlns:a16="http://schemas.microsoft.com/office/drawing/2014/main" id="{916CE9A2-DD60-4DAE-97FC-1228D84E3E53}"/>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6" name="Slide Number Placeholder 5">
            <a:extLst>
              <a:ext uri="{FF2B5EF4-FFF2-40B4-BE49-F238E27FC236}">
                <a16:creationId xmlns:a16="http://schemas.microsoft.com/office/drawing/2014/main" id="{A5A4AD9E-53BF-4CA3-8C87-B12CB1BDD09D}"/>
              </a:ext>
            </a:extLst>
          </p:cNvPr>
          <p:cNvSpPr txBox="1">
            <a:spLocks noGrp="1"/>
          </p:cNvSpPr>
          <p:nvPr>
            <p:ph type="sldNum" sz="quarter" idx="8"/>
          </p:nvPr>
        </p:nvSpPr>
        <p:spPr/>
        <p:txBody>
          <a:bodyPr/>
          <a:lstStyle>
            <a:lvl1pPr>
              <a:defRPr/>
            </a:lvl1pPr>
          </a:lstStyle>
          <a:p>
            <a:pPr lvl="0"/>
            <a:fld id="{2D6D6494-D058-4A30-B9C6-B52FD117F7C9}" type="slidenum">
              <a:t>‹#›</a:t>
            </a:fld>
            <a:endParaRPr lang="hr-HR" dirty="0"/>
          </a:p>
        </p:txBody>
      </p:sp>
      <p:cxnSp>
        <p:nvCxnSpPr>
          <p:cNvPr id="7" name="Straight Connector 6">
            <a:extLst>
              <a:ext uri="{FF2B5EF4-FFF2-40B4-BE49-F238E27FC236}">
                <a16:creationId xmlns:a16="http://schemas.microsoft.com/office/drawing/2014/main" id="{16831836-B207-4054-B84E-8140C91756BF}"/>
              </a:ext>
            </a:extLst>
          </p:cNvPr>
          <p:cNvCxnSpPr/>
          <p:nvPr/>
        </p:nvCxnSpPr>
        <p:spPr>
          <a:xfrm>
            <a:off x="0" y="1904219"/>
            <a:ext cx="12191996" cy="0"/>
          </a:xfrm>
          <a:prstGeom prst="straightConnector1">
            <a:avLst/>
          </a:prstGeom>
          <a:noFill/>
          <a:ln w="50800" cap="flat">
            <a:solidFill>
              <a:schemeClr val="accent1"/>
            </a:solidFill>
            <a:prstDash val="solid"/>
            <a:miter/>
          </a:ln>
        </p:spPr>
      </p:cxnSp>
      <p:sp>
        <p:nvSpPr>
          <p:cNvPr id="8" name="TextBox 8">
            <a:extLst>
              <a:ext uri="{FF2B5EF4-FFF2-40B4-BE49-F238E27FC236}">
                <a16:creationId xmlns:a16="http://schemas.microsoft.com/office/drawing/2014/main" id="{63C0646E-7CEF-47F5-81A7-636E20BFA888}"/>
              </a:ext>
            </a:extLst>
          </p:cNvPr>
          <p:cNvSpPr txBox="1"/>
          <p:nvPr/>
        </p:nvSpPr>
        <p:spPr>
          <a:xfrm>
            <a:off x="296562" y="1033579"/>
            <a:ext cx="11528854" cy="1015663"/>
          </a:xfrm>
          <a:prstGeom prst="rect">
            <a:avLst/>
          </a:prstGeom>
          <a:noFill/>
          <a:ln cap="flat">
            <a:noFill/>
          </a:ln>
        </p:spPr>
        <p:txBody>
          <a:bodyPr vert="horz" wrap="square" lIns="91440" tIns="45720" rIns="91440" bIns="45720" anchor="ctr"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hr-HR" sz="6000" b="0" i="0" u="none" strike="noStrike" kern="1200" cap="none" spc="0" baseline="0" dirty="0">
                <a:solidFill>
                  <a:schemeClr val="accent1"/>
                </a:solidFill>
                <a:effectLst>
                  <a:outerShdw blurRad="38100" dist="38100" dir="2700000" algn="tl">
                    <a:srgbClr val="000000">
                      <a:alpha val="43137"/>
                    </a:srgbClr>
                  </a:outerShdw>
                </a:effectLst>
                <a:uFillTx/>
                <a:latin typeface="Calibri Light"/>
              </a:rPr>
              <a:t>Sveprisutno računarstvo</a:t>
            </a:r>
          </a:p>
        </p:txBody>
      </p:sp>
      <p:cxnSp>
        <p:nvCxnSpPr>
          <p:cNvPr id="9" name="Straight Connector 9">
            <a:extLst>
              <a:ext uri="{FF2B5EF4-FFF2-40B4-BE49-F238E27FC236}">
                <a16:creationId xmlns:a16="http://schemas.microsoft.com/office/drawing/2014/main" id="{6C4E81C3-938B-4470-AC7C-EF632D4C0AD0}"/>
              </a:ext>
            </a:extLst>
          </p:cNvPr>
          <p:cNvCxnSpPr/>
          <p:nvPr/>
        </p:nvCxnSpPr>
        <p:spPr>
          <a:xfrm>
            <a:off x="2777782" y="3489496"/>
            <a:ext cx="6636432" cy="0"/>
          </a:xfrm>
          <a:prstGeom prst="straightConnector1">
            <a:avLst/>
          </a:prstGeom>
          <a:noFill/>
          <a:ln w="6345" cap="flat">
            <a:solidFill>
              <a:srgbClr val="000000"/>
            </a:solidFill>
            <a:prstDash val="solid"/>
            <a:miter/>
          </a:ln>
        </p:spPr>
      </p:cxnSp>
      <p:pic>
        <p:nvPicPr>
          <p:cNvPr id="11" name="Picture 10" descr="Icon&#10;&#10;Description automatically generated">
            <a:extLst>
              <a:ext uri="{FF2B5EF4-FFF2-40B4-BE49-F238E27FC236}">
                <a16:creationId xmlns:a16="http://schemas.microsoft.com/office/drawing/2014/main" id="{ADC774B5-046E-8C4C-A711-0234AE4E35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384" y="183170"/>
            <a:ext cx="1626354" cy="1565555"/>
          </a:xfrm>
          <a:prstGeom prst="rect">
            <a:avLst/>
          </a:prstGeom>
        </p:spPr>
      </p:pic>
    </p:spTree>
    <p:extLst>
      <p:ext uri="{BB962C8B-B14F-4D97-AF65-F5344CB8AC3E}">
        <p14:creationId xmlns:p14="http://schemas.microsoft.com/office/powerpoint/2010/main" val="3020340071"/>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969C-3EEC-4246-AE0C-4EB06F1504BF}"/>
              </a:ext>
            </a:extLst>
          </p:cNvPr>
          <p:cNvSpPr txBox="1">
            <a:spLocks noGrp="1"/>
          </p:cNvSpPr>
          <p:nvPr>
            <p:ph type="title"/>
          </p:nvPr>
        </p:nvSpPr>
        <p:spPr/>
        <p:txBody>
          <a:bodyPr/>
          <a:lstStyle>
            <a:lvl1pPr>
              <a:defRPr/>
            </a:lvl1pPr>
          </a:lstStyle>
          <a:p>
            <a:pPr lvl="0"/>
            <a:r>
              <a:rPr lang="en-US"/>
              <a:t>Click to edit Master title style</a:t>
            </a:r>
            <a:endParaRPr lang="hr-HR"/>
          </a:p>
        </p:txBody>
      </p:sp>
      <p:sp>
        <p:nvSpPr>
          <p:cNvPr id="3" name="Vertical Text Placeholder 2">
            <a:extLst>
              <a:ext uri="{FF2B5EF4-FFF2-40B4-BE49-F238E27FC236}">
                <a16:creationId xmlns:a16="http://schemas.microsoft.com/office/drawing/2014/main" id="{E090B958-45FB-411F-BAA3-398B142A33CF}"/>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5605E56D-D9A6-455E-A9E2-057340634331}"/>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5" name="Footer Placeholder 4">
            <a:extLst>
              <a:ext uri="{FF2B5EF4-FFF2-40B4-BE49-F238E27FC236}">
                <a16:creationId xmlns:a16="http://schemas.microsoft.com/office/drawing/2014/main" id="{1F4377F2-2AF6-431B-A139-6B9146BC83A6}"/>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6" name="Slide Number Placeholder 5">
            <a:extLst>
              <a:ext uri="{FF2B5EF4-FFF2-40B4-BE49-F238E27FC236}">
                <a16:creationId xmlns:a16="http://schemas.microsoft.com/office/drawing/2014/main" id="{742CBC47-37D0-4033-9448-79C1687957ED}"/>
              </a:ext>
            </a:extLst>
          </p:cNvPr>
          <p:cNvSpPr txBox="1">
            <a:spLocks noGrp="1"/>
          </p:cNvSpPr>
          <p:nvPr>
            <p:ph type="sldNum" sz="quarter" idx="8"/>
          </p:nvPr>
        </p:nvSpPr>
        <p:spPr/>
        <p:txBody>
          <a:bodyPr/>
          <a:lstStyle>
            <a:lvl1pPr>
              <a:defRPr/>
            </a:lvl1pPr>
          </a:lstStyle>
          <a:p>
            <a:pPr lvl="0"/>
            <a:fld id="{5273C17B-FACA-4D72-87DE-623E9EF2EE6E}" type="slidenum">
              <a:t>‹#›</a:t>
            </a:fld>
            <a:endParaRPr lang="hr-HR" dirty="0"/>
          </a:p>
        </p:txBody>
      </p:sp>
    </p:spTree>
    <p:extLst>
      <p:ext uri="{BB962C8B-B14F-4D97-AF65-F5344CB8AC3E}">
        <p14:creationId xmlns:p14="http://schemas.microsoft.com/office/powerpoint/2010/main" val="2496113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9F9FA-9796-438D-BEB8-E04B5BC5FCA1}"/>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endParaRPr lang="hr-HR"/>
          </a:p>
        </p:txBody>
      </p:sp>
      <p:sp>
        <p:nvSpPr>
          <p:cNvPr id="3" name="Vertical Text Placeholder 2">
            <a:extLst>
              <a:ext uri="{FF2B5EF4-FFF2-40B4-BE49-F238E27FC236}">
                <a16:creationId xmlns:a16="http://schemas.microsoft.com/office/drawing/2014/main" id="{A64CB00F-1DFC-4924-9AA1-E2E89EC7E309}"/>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Date Placeholder 3">
            <a:extLst>
              <a:ext uri="{FF2B5EF4-FFF2-40B4-BE49-F238E27FC236}">
                <a16:creationId xmlns:a16="http://schemas.microsoft.com/office/drawing/2014/main" id="{E6577BE0-9DDB-4C78-ACDA-930A6233C2F2}"/>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5" name="Footer Placeholder 4">
            <a:extLst>
              <a:ext uri="{FF2B5EF4-FFF2-40B4-BE49-F238E27FC236}">
                <a16:creationId xmlns:a16="http://schemas.microsoft.com/office/drawing/2014/main" id="{35620EAD-0257-4A0B-88C3-404B5777655C}"/>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6" name="Slide Number Placeholder 5">
            <a:extLst>
              <a:ext uri="{FF2B5EF4-FFF2-40B4-BE49-F238E27FC236}">
                <a16:creationId xmlns:a16="http://schemas.microsoft.com/office/drawing/2014/main" id="{08FA3CB0-571D-4A40-9635-7A9C2B85F28E}"/>
              </a:ext>
            </a:extLst>
          </p:cNvPr>
          <p:cNvSpPr txBox="1">
            <a:spLocks noGrp="1"/>
          </p:cNvSpPr>
          <p:nvPr>
            <p:ph type="sldNum" sz="quarter" idx="8"/>
          </p:nvPr>
        </p:nvSpPr>
        <p:spPr/>
        <p:txBody>
          <a:bodyPr/>
          <a:lstStyle>
            <a:lvl1pPr>
              <a:defRPr/>
            </a:lvl1pPr>
          </a:lstStyle>
          <a:p>
            <a:pPr lvl="0"/>
            <a:fld id="{A30DDEEB-1E6E-4B50-8471-8D0F253B7A39}" type="slidenum">
              <a:t>‹#›</a:t>
            </a:fld>
            <a:endParaRPr lang="hr-HR" dirty="0"/>
          </a:p>
        </p:txBody>
      </p:sp>
    </p:spTree>
    <p:extLst>
      <p:ext uri="{BB962C8B-B14F-4D97-AF65-F5344CB8AC3E}">
        <p14:creationId xmlns:p14="http://schemas.microsoft.com/office/powerpoint/2010/main" val="2105208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2156-E187-4526-95A3-89C1072B4F33}"/>
              </a:ext>
            </a:extLst>
          </p:cNvPr>
          <p:cNvSpPr txBox="1">
            <a:spLocks noGrp="1"/>
          </p:cNvSpPr>
          <p:nvPr>
            <p:ph type="title"/>
          </p:nvPr>
        </p:nvSpPr>
        <p:spPr>
          <a:solidFill>
            <a:schemeClr val="accent1">
              <a:alpha val="75000"/>
            </a:schemeClr>
          </a:solidFill>
        </p:spPr>
        <p:txBody>
          <a:bodyPr/>
          <a:lstStyle>
            <a:lvl1pPr>
              <a:defRPr>
                <a:solidFill>
                  <a:schemeClr val="bg1"/>
                </a:solidFill>
              </a:defRPr>
            </a:lvl1pPr>
          </a:lstStyle>
          <a:p>
            <a:pPr lvl="0"/>
            <a:r>
              <a:rPr lang="en-US"/>
              <a:t>Click to edit Master title style</a:t>
            </a:r>
            <a:endParaRPr lang="hr-HR" dirty="0"/>
          </a:p>
        </p:txBody>
      </p:sp>
      <p:sp>
        <p:nvSpPr>
          <p:cNvPr id="3" name="Content Placeholder 2">
            <a:extLst>
              <a:ext uri="{FF2B5EF4-FFF2-40B4-BE49-F238E27FC236}">
                <a16:creationId xmlns:a16="http://schemas.microsoft.com/office/drawing/2014/main" id="{4EEB881F-6BF2-4810-9BD9-CF8B669D3C5C}"/>
              </a:ext>
            </a:extLst>
          </p:cNvPr>
          <p:cNvSpPr txBox="1">
            <a:spLocks noGrp="1"/>
          </p:cNvSpPr>
          <p:nvPr>
            <p:ph idx="1"/>
          </p:nvPr>
        </p:nvSpPr>
        <p:spPr/>
        <p:txBody>
          <a:bodyPr/>
          <a:lstStyle>
            <a:lvl1pPr>
              <a:defRPr/>
            </a:lvl1pPr>
            <a:lvl2pPr>
              <a:defRPr>
                <a:solidFill>
                  <a:srgbClr val="7F7F7F"/>
                </a:solidFill>
              </a:defRPr>
            </a:lvl2pPr>
            <a:lvl3pPr>
              <a:defRPr/>
            </a:lvl3pPr>
            <a:lvl4pPr>
              <a:defRPr>
                <a:solidFill>
                  <a:srgbClr val="7F7F7F"/>
                </a:solidFill>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4" name="Date Placeholder 3">
            <a:extLst>
              <a:ext uri="{FF2B5EF4-FFF2-40B4-BE49-F238E27FC236}">
                <a16:creationId xmlns:a16="http://schemas.microsoft.com/office/drawing/2014/main" id="{6D70A7C5-08BC-472C-9EB4-BEFE45E3260B}"/>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5" name="Footer Placeholder 4">
            <a:extLst>
              <a:ext uri="{FF2B5EF4-FFF2-40B4-BE49-F238E27FC236}">
                <a16:creationId xmlns:a16="http://schemas.microsoft.com/office/drawing/2014/main" id="{AB10FA27-E3B7-4FDF-AF5A-EA0A6E765E61}"/>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6" name="Slide Number Placeholder 5">
            <a:extLst>
              <a:ext uri="{FF2B5EF4-FFF2-40B4-BE49-F238E27FC236}">
                <a16:creationId xmlns:a16="http://schemas.microsoft.com/office/drawing/2014/main" id="{8724B32E-0473-4850-8F14-CF9F72D44560}"/>
              </a:ext>
            </a:extLst>
          </p:cNvPr>
          <p:cNvSpPr txBox="1">
            <a:spLocks noGrp="1"/>
          </p:cNvSpPr>
          <p:nvPr>
            <p:ph type="sldNum" sz="quarter" idx="8"/>
          </p:nvPr>
        </p:nvSpPr>
        <p:spPr/>
        <p:txBody>
          <a:bodyPr/>
          <a:lstStyle>
            <a:lvl1pPr>
              <a:defRPr/>
            </a:lvl1pPr>
          </a:lstStyle>
          <a:p>
            <a:pPr lvl="0"/>
            <a:fld id="{E7175453-C907-4E06-8938-ABF0C63EF99A}" type="slidenum">
              <a:t>‹#›</a:t>
            </a:fld>
            <a:endParaRPr lang="hr-HR" dirty="0"/>
          </a:p>
        </p:txBody>
      </p:sp>
      <p:cxnSp>
        <p:nvCxnSpPr>
          <p:cNvPr id="7" name="Straight Connector 6">
            <a:extLst>
              <a:ext uri="{FF2B5EF4-FFF2-40B4-BE49-F238E27FC236}">
                <a16:creationId xmlns:a16="http://schemas.microsoft.com/office/drawing/2014/main" id="{B98B26FA-BF02-4E45-82B3-09ACBA5988A8}"/>
              </a:ext>
            </a:extLst>
          </p:cNvPr>
          <p:cNvCxnSpPr/>
          <p:nvPr/>
        </p:nvCxnSpPr>
        <p:spPr>
          <a:xfrm>
            <a:off x="0" y="838989"/>
            <a:ext cx="12191996" cy="0"/>
          </a:xfrm>
          <a:prstGeom prst="straightConnector1">
            <a:avLst/>
          </a:prstGeom>
          <a:noFill/>
          <a:ln w="6345" cap="flat">
            <a:solidFill>
              <a:srgbClr val="000000"/>
            </a:solidFill>
            <a:prstDash val="solid"/>
            <a:miter/>
          </a:ln>
        </p:spPr>
      </p:cxnSp>
    </p:spTree>
    <p:extLst>
      <p:ext uri="{BB962C8B-B14F-4D97-AF65-F5344CB8AC3E}">
        <p14:creationId xmlns:p14="http://schemas.microsoft.com/office/powerpoint/2010/main" val="38329319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208A6-E184-494E-B11D-DF4A7BF6B3B3}"/>
              </a:ext>
            </a:extLst>
          </p:cNvPr>
          <p:cNvSpPr txBox="1">
            <a:spLocks noGrp="1"/>
          </p:cNvSpPr>
          <p:nvPr>
            <p:ph type="title"/>
          </p:nvPr>
        </p:nvSpPr>
        <p:spPr>
          <a:xfrm>
            <a:off x="831847" y="1709735"/>
            <a:ext cx="10515600" cy="2852735"/>
          </a:xfrm>
          <a:solidFill>
            <a:schemeClr val="accent1">
              <a:alpha val="75000"/>
            </a:schemeClr>
          </a:solidFill>
        </p:spPr>
        <p:txBody>
          <a:bodyPr anchor="b"/>
          <a:lstStyle>
            <a:lvl1pPr>
              <a:defRPr sz="6000">
                <a:solidFill>
                  <a:schemeClr val="bg1"/>
                </a:solidFill>
              </a:defRPr>
            </a:lvl1pPr>
          </a:lstStyle>
          <a:p>
            <a:pPr lvl="0"/>
            <a:r>
              <a:rPr lang="en-US"/>
              <a:t>Click to edit Master title style</a:t>
            </a:r>
            <a:endParaRPr lang="hr-HR" dirty="0"/>
          </a:p>
        </p:txBody>
      </p:sp>
      <p:sp>
        <p:nvSpPr>
          <p:cNvPr id="3" name="Text Placeholder 2">
            <a:extLst>
              <a:ext uri="{FF2B5EF4-FFF2-40B4-BE49-F238E27FC236}">
                <a16:creationId xmlns:a16="http://schemas.microsoft.com/office/drawing/2014/main" id="{DEE02D9D-7AC7-45F2-9E31-E6B8FA05DC9D}"/>
              </a:ext>
            </a:extLst>
          </p:cNvPr>
          <p:cNvSpPr txBox="1">
            <a:spLocks noGrp="1"/>
          </p:cNvSpPr>
          <p:nvPr>
            <p:ph type="body" idx="1"/>
          </p:nvPr>
        </p:nvSpPr>
        <p:spPr>
          <a:xfrm>
            <a:off x="831847" y="4589465"/>
            <a:ext cx="10515600" cy="1500182"/>
          </a:xfrm>
        </p:spPr>
        <p:txBody>
          <a:bodyPr/>
          <a:lstStyle>
            <a:lvl1pPr marL="0" indent="0">
              <a:buNone/>
              <a:defRPr sz="2400">
                <a:solidFill>
                  <a:srgbClr val="898989"/>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0B88F622-C75F-412F-8BB3-D7C68815E86D}"/>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5" name="Footer Placeholder 4">
            <a:extLst>
              <a:ext uri="{FF2B5EF4-FFF2-40B4-BE49-F238E27FC236}">
                <a16:creationId xmlns:a16="http://schemas.microsoft.com/office/drawing/2014/main" id="{EDAD2983-2279-4372-AB19-4AA1A1804954}"/>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6" name="Slide Number Placeholder 5">
            <a:extLst>
              <a:ext uri="{FF2B5EF4-FFF2-40B4-BE49-F238E27FC236}">
                <a16:creationId xmlns:a16="http://schemas.microsoft.com/office/drawing/2014/main" id="{3563F808-E417-4880-AAF5-3C4C7BEB9C73}"/>
              </a:ext>
            </a:extLst>
          </p:cNvPr>
          <p:cNvSpPr txBox="1">
            <a:spLocks noGrp="1"/>
          </p:cNvSpPr>
          <p:nvPr>
            <p:ph type="sldNum" sz="quarter" idx="8"/>
          </p:nvPr>
        </p:nvSpPr>
        <p:spPr/>
        <p:txBody>
          <a:bodyPr/>
          <a:lstStyle>
            <a:lvl1pPr>
              <a:defRPr/>
            </a:lvl1pPr>
          </a:lstStyle>
          <a:p>
            <a:pPr lvl="0"/>
            <a:fld id="{B9B4DB38-2A3A-4423-BE3D-29B1BD9035D8}" type="slidenum">
              <a:t>‹#›</a:t>
            </a:fld>
            <a:endParaRPr lang="hr-HR" dirty="0"/>
          </a:p>
        </p:txBody>
      </p:sp>
      <p:pic>
        <p:nvPicPr>
          <p:cNvPr id="8" name="Picture 7" descr="Icon&#10;&#10;Description automatically generated">
            <a:extLst>
              <a:ext uri="{FF2B5EF4-FFF2-40B4-BE49-F238E27FC236}">
                <a16:creationId xmlns:a16="http://schemas.microsoft.com/office/drawing/2014/main" id="{F57AAF0B-FDAE-044E-AF1F-280DFBF93A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77121" y="218661"/>
            <a:ext cx="1405282" cy="1352748"/>
          </a:xfrm>
          <a:prstGeom prst="rect">
            <a:avLst/>
          </a:prstGeom>
        </p:spPr>
      </p:pic>
    </p:spTree>
    <p:extLst>
      <p:ext uri="{BB962C8B-B14F-4D97-AF65-F5344CB8AC3E}">
        <p14:creationId xmlns:p14="http://schemas.microsoft.com/office/powerpoint/2010/main" val="2049576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C2AE-27DA-44CA-A29E-09E9910EDAF8}"/>
              </a:ext>
            </a:extLst>
          </p:cNvPr>
          <p:cNvSpPr txBox="1">
            <a:spLocks noGrp="1"/>
          </p:cNvSpPr>
          <p:nvPr>
            <p:ph type="title"/>
          </p:nvPr>
        </p:nvSpPr>
        <p:spPr/>
        <p:txBody>
          <a:bodyPr/>
          <a:lstStyle>
            <a:lvl1pPr>
              <a:defRPr/>
            </a:lvl1pPr>
          </a:lstStyle>
          <a:p>
            <a:pPr lvl="0"/>
            <a:r>
              <a:rPr lang="en-US"/>
              <a:t>Click to edit Master title style</a:t>
            </a:r>
            <a:endParaRPr lang="hr-HR"/>
          </a:p>
        </p:txBody>
      </p:sp>
      <p:sp>
        <p:nvSpPr>
          <p:cNvPr id="3" name="Content Placeholder 2">
            <a:extLst>
              <a:ext uri="{FF2B5EF4-FFF2-40B4-BE49-F238E27FC236}">
                <a16:creationId xmlns:a16="http://schemas.microsoft.com/office/drawing/2014/main" id="{FC6BEAA3-98FF-418D-8E1B-49C9E804DF64}"/>
              </a:ext>
            </a:extLst>
          </p:cNvPr>
          <p:cNvSpPr txBox="1">
            <a:spLocks noGrp="1"/>
          </p:cNvSpPr>
          <p:nvPr>
            <p:ph idx="1"/>
          </p:nvPr>
        </p:nvSpPr>
        <p:spPr>
          <a:xfrm>
            <a:off x="228600" y="1069619"/>
            <a:ext cx="5693228" cy="520054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Content Placeholder 3">
            <a:extLst>
              <a:ext uri="{FF2B5EF4-FFF2-40B4-BE49-F238E27FC236}">
                <a16:creationId xmlns:a16="http://schemas.microsoft.com/office/drawing/2014/main" id="{C0C5CED6-E719-4266-940B-33343C126C6F}"/>
              </a:ext>
            </a:extLst>
          </p:cNvPr>
          <p:cNvSpPr txBox="1">
            <a:spLocks noGrp="1"/>
          </p:cNvSpPr>
          <p:nvPr>
            <p:ph idx="2"/>
          </p:nvPr>
        </p:nvSpPr>
        <p:spPr>
          <a:xfrm>
            <a:off x="6095993" y="1077336"/>
            <a:ext cx="5867403" cy="5192822"/>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Date Placeholder 4">
            <a:extLst>
              <a:ext uri="{FF2B5EF4-FFF2-40B4-BE49-F238E27FC236}">
                <a16:creationId xmlns:a16="http://schemas.microsoft.com/office/drawing/2014/main" id="{6CEA92AA-8118-42E8-897F-7C9C50620496}"/>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6" name="Footer Placeholder 5">
            <a:extLst>
              <a:ext uri="{FF2B5EF4-FFF2-40B4-BE49-F238E27FC236}">
                <a16:creationId xmlns:a16="http://schemas.microsoft.com/office/drawing/2014/main" id="{F65A8386-C444-48F7-9B63-253A71758875}"/>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7" name="Slide Number Placeholder 6">
            <a:extLst>
              <a:ext uri="{FF2B5EF4-FFF2-40B4-BE49-F238E27FC236}">
                <a16:creationId xmlns:a16="http://schemas.microsoft.com/office/drawing/2014/main" id="{BF5DCA51-101F-4726-9A17-B295CF5ECDA8}"/>
              </a:ext>
            </a:extLst>
          </p:cNvPr>
          <p:cNvSpPr txBox="1">
            <a:spLocks noGrp="1"/>
          </p:cNvSpPr>
          <p:nvPr>
            <p:ph type="sldNum" sz="quarter" idx="8"/>
          </p:nvPr>
        </p:nvSpPr>
        <p:spPr/>
        <p:txBody>
          <a:bodyPr/>
          <a:lstStyle>
            <a:lvl1pPr>
              <a:defRPr/>
            </a:lvl1pPr>
          </a:lstStyle>
          <a:p>
            <a:pPr lvl="0"/>
            <a:fld id="{41EB67EB-B337-4354-AB9B-EF5631A06B96}" type="slidenum">
              <a:t>‹#›</a:t>
            </a:fld>
            <a:endParaRPr lang="hr-HR" dirty="0"/>
          </a:p>
        </p:txBody>
      </p:sp>
      <p:cxnSp>
        <p:nvCxnSpPr>
          <p:cNvPr id="8" name="Straight Connector 6">
            <a:extLst>
              <a:ext uri="{FF2B5EF4-FFF2-40B4-BE49-F238E27FC236}">
                <a16:creationId xmlns:a16="http://schemas.microsoft.com/office/drawing/2014/main" id="{E9D65CF2-7822-4F9D-926A-29C3E494AB0E}"/>
              </a:ext>
            </a:extLst>
          </p:cNvPr>
          <p:cNvCxnSpPr/>
          <p:nvPr/>
        </p:nvCxnSpPr>
        <p:spPr>
          <a:xfrm>
            <a:off x="0" y="838989"/>
            <a:ext cx="12191996" cy="0"/>
          </a:xfrm>
          <a:prstGeom prst="straightConnector1">
            <a:avLst/>
          </a:prstGeom>
          <a:noFill/>
          <a:ln w="6345" cap="flat">
            <a:solidFill>
              <a:srgbClr val="000000"/>
            </a:solidFill>
            <a:prstDash val="solid"/>
            <a:miter/>
          </a:ln>
        </p:spPr>
      </p:cxnSp>
    </p:spTree>
    <p:extLst>
      <p:ext uri="{BB962C8B-B14F-4D97-AF65-F5344CB8AC3E}">
        <p14:creationId xmlns:p14="http://schemas.microsoft.com/office/powerpoint/2010/main" val="251135670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E393C-7724-4064-ADCA-74DBFD65F2B6}"/>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endParaRPr lang="hr-HR"/>
          </a:p>
        </p:txBody>
      </p:sp>
      <p:sp>
        <p:nvSpPr>
          <p:cNvPr id="3" name="Text Placeholder 2">
            <a:extLst>
              <a:ext uri="{FF2B5EF4-FFF2-40B4-BE49-F238E27FC236}">
                <a16:creationId xmlns:a16="http://schemas.microsoft.com/office/drawing/2014/main" id="{E0FB48D6-3057-4BB5-AB10-5E3BF9059F7F}"/>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C31661A1-1592-4490-8560-2F5FE0E61F6B}"/>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5" name="Text Placeholder 4">
            <a:extLst>
              <a:ext uri="{FF2B5EF4-FFF2-40B4-BE49-F238E27FC236}">
                <a16:creationId xmlns:a16="http://schemas.microsoft.com/office/drawing/2014/main" id="{6706FD40-5879-4B3F-B13F-CA4F8863C1C0}"/>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77F94034-6522-4D7B-B839-33D3F3B3F0E9}"/>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7" name="Date Placeholder 6">
            <a:extLst>
              <a:ext uri="{FF2B5EF4-FFF2-40B4-BE49-F238E27FC236}">
                <a16:creationId xmlns:a16="http://schemas.microsoft.com/office/drawing/2014/main" id="{E2D04363-3873-4E30-9574-AB2801B0D06D}"/>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8" name="Footer Placeholder 7">
            <a:extLst>
              <a:ext uri="{FF2B5EF4-FFF2-40B4-BE49-F238E27FC236}">
                <a16:creationId xmlns:a16="http://schemas.microsoft.com/office/drawing/2014/main" id="{C663F4A6-5DD6-466E-B976-882B36BFBDDF}"/>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9" name="Slide Number Placeholder 8">
            <a:extLst>
              <a:ext uri="{FF2B5EF4-FFF2-40B4-BE49-F238E27FC236}">
                <a16:creationId xmlns:a16="http://schemas.microsoft.com/office/drawing/2014/main" id="{DFF60C48-ACF6-42A2-90DA-94AC8213172E}"/>
              </a:ext>
            </a:extLst>
          </p:cNvPr>
          <p:cNvSpPr txBox="1">
            <a:spLocks noGrp="1"/>
          </p:cNvSpPr>
          <p:nvPr>
            <p:ph type="sldNum" sz="quarter" idx="8"/>
          </p:nvPr>
        </p:nvSpPr>
        <p:spPr/>
        <p:txBody>
          <a:bodyPr/>
          <a:lstStyle>
            <a:lvl1pPr>
              <a:defRPr/>
            </a:lvl1pPr>
          </a:lstStyle>
          <a:p>
            <a:pPr lvl="0"/>
            <a:fld id="{B57ED7B8-284F-4BC5-93E5-83AEDCB63D0E}" type="slidenum">
              <a:t>‹#›</a:t>
            </a:fld>
            <a:endParaRPr lang="hr-HR" dirty="0"/>
          </a:p>
        </p:txBody>
      </p:sp>
    </p:spTree>
    <p:extLst>
      <p:ext uri="{BB962C8B-B14F-4D97-AF65-F5344CB8AC3E}">
        <p14:creationId xmlns:p14="http://schemas.microsoft.com/office/powerpoint/2010/main" val="2370498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2086-CA86-430D-97BE-79C5D0C9E8CC}"/>
              </a:ext>
            </a:extLst>
          </p:cNvPr>
          <p:cNvSpPr txBox="1">
            <a:spLocks noGrp="1"/>
          </p:cNvSpPr>
          <p:nvPr>
            <p:ph type="title"/>
          </p:nvPr>
        </p:nvSpPr>
        <p:spPr/>
        <p:txBody>
          <a:bodyPr/>
          <a:lstStyle>
            <a:lvl1pPr>
              <a:defRPr/>
            </a:lvl1pPr>
          </a:lstStyle>
          <a:p>
            <a:pPr lvl="0"/>
            <a:r>
              <a:rPr lang="en-US"/>
              <a:t>Click to edit Master title style</a:t>
            </a:r>
            <a:endParaRPr lang="hr-HR" dirty="0"/>
          </a:p>
        </p:txBody>
      </p:sp>
      <p:sp>
        <p:nvSpPr>
          <p:cNvPr id="3" name="Date Placeholder 2">
            <a:extLst>
              <a:ext uri="{FF2B5EF4-FFF2-40B4-BE49-F238E27FC236}">
                <a16:creationId xmlns:a16="http://schemas.microsoft.com/office/drawing/2014/main" id="{F49BBD7B-9D09-4FC6-9DE1-3BA5ACA8A904}"/>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4" name="Footer Placeholder 3">
            <a:extLst>
              <a:ext uri="{FF2B5EF4-FFF2-40B4-BE49-F238E27FC236}">
                <a16:creationId xmlns:a16="http://schemas.microsoft.com/office/drawing/2014/main" id="{7781E29B-77DE-4896-A786-F57E1E4318DC}"/>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5" name="Slide Number Placeholder 4">
            <a:extLst>
              <a:ext uri="{FF2B5EF4-FFF2-40B4-BE49-F238E27FC236}">
                <a16:creationId xmlns:a16="http://schemas.microsoft.com/office/drawing/2014/main" id="{ED42DD55-7A6F-40AD-83B4-8554E6AD67D9}"/>
              </a:ext>
            </a:extLst>
          </p:cNvPr>
          <p:cNvSpPr txBox="1">
            <a:spLocks noGrp="1"/>
          </p:cNvSpPr>
          <p:nvPr>
            <p:ph type="sldNum" sz="quarter" idx="8"/>
          </p:nvPr>
        </p:nvSpPr>
        <p:spPr/>
        <p:txBody>
          <a:bodyPr/>
          <a:lstStyle>
            <a:lvl1pPr>
              <a:defRPr/>
            </a:lvl1pPr>
          </a:lstStyle>
          <a:p>
            <a:pPr lvl="0"/>
            <a:fld id="{C1DC521A-8398-411C-80D3-2E7446FBE729}" type="slidenum">
              <a:t>‹#›</a:t>
            </a:fld>
            <a:endParaRPr lang="hr-HR" dirty="0"/>
          </a:p>
        </p:txBody>
      </p:sp>
      <p:cxnSp>
        <p:nvCxnSpPr>
          <p:cNvPr id="6" name="Straight Connector 6">
            <a:extLst>
              <a:ext uri="{FF2B5EF4-FFF2-40B4-BE49-F238E27FC236}">
                <a16:creationId xmlns:a16="http://schemas.microsoft.com/office/drawing/2014/main" id="{70C56C3D-8047-47E2-A593-0CF53CFFCE24}"/>
              </a:ext>
            </a:extLst>
          </p:cNvPr>
          <p:cNvCxnSpPr/>
          <p:nvPr/>
        </p:nvCxnSpPr>
        <p:spPr>
          <a:xfrm>
            <a:off x="0" y="838989"/>
            <a:ext cx="12191996" cy="0"/>
          </a:xfrm>
          <a:prstGeom prst="straightConnector1">
            <a:avLst/>
          </a:prstGeom>
          <a:noFill/>
          <a:ln w="6345" cap="flat">
            <a:solidFill>
              <a:srgbClr val="000000"/>
            </a:solidFill>
            <a:prstDash val="solid"/>
            <a:miter/>
          </a:ln>
        </p:spPr>
      </p:cxnSp>
    </p:spTree>
    <p:extLst>
      <p:ext uri="{BB962C8B-B14F-4D97-AF65-F5344CB8AC3E}">
        <p14:creationId xmlns:p14="http://schemas.microsoft.com/office/powerpoint/2010/main" val="11539845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8975BC-0AC8-438A-9DBC-830441BD6840}"/>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3" name="Footer Placeholder 2">
            <a:extLst>
              <a:ext uri="{FF2B5EF4-FFF2-40B4-BE49-F238E27FC236}">
                <a16:creationId xmlns:a16="http://schemas.microsoft.com/office/drawing/2014/main" id="{7BAB8D3B-EDE3-4FFC-B27F-EBB50B1B1A54}"/>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4" name="Slide Number Placeholder 3">
            <a:extLst>
              <a:ext uri="{FF2B5EF4-FFF2-40B4-BE49-F238E27FC236}">
                <a16:creationId xmlns:a16="http://schemas.microsoft.com/office/drawing/2014/main" id="{3C3D0A46-B1BA-4DC8-B51B-7B04551395B5}"/>
              </a:ext>
            </a:extLst>
          </p:cNvPr>
          <p:cNvSpPr txBox="1">
            <a:spLocks noGrp="1"/>
          </p:cNvSpPr>
          <p:nvPr>
            <p:ph type="sldNum" sz="quarter" idx="8"/>
          </p:nvPr>
        </p:nvSpPr>
        <p:spPr/>
        <p:txBody>
          <a:bodyPr/>
          <a:lstStyle>
            <a:lvl1pPr>
              <a:defRPr/>
            </a:lvl1pPr>
          </a:lstStyle>
          <a:p>
            <a:pPr lvl="0"/>
            <a:fld id="{77F55A9D-0AB9-4EEE-9F53-87ABD3ADA7B9}" type="slidenum">
              <a:t>‹#›</a:t>
            </a:fld>
            <a:endParaRPr lang="hr-HR" dirty="0"/>
          </a:p>
        </p:txBody>
      </p:sp>
      <p:sp>
        <p:nvSpPr>
          <p:cNvPr id="5" name="Rectangle 4">
            <a:extLst>
              <a:ext uri="{FF2B5EF4-FFF2-40B4-BE49-F238E27FC236}">
                <a16:creationId xmlns:a16="http://schemas.microsoft.com/office/drawing/2014/main" id="{1FE7C232-7BCF-AA4D-B2C9-EA35020240E2}"/>
              </a:ext>
            </a:extLst>
          </p:cNvPr>
          <p:cNvSpPr/>
          <p:nvPr userDrawn="1"/>
        </p:nvSpPr>
        <p:spPr>
          <a:xfrm>
            <a:off x="54420" y="118237"/>
            <a:ext cx="129209" cy="642067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r-HR" dirty="0"/>
          </a:p>
        </p:txBody>
      </p:sp>
    </p:spTree>
    <p:extLst>
      <p:ext uri="{BB962C8B-B14F-4D97-AF65-F5344CB8AC3E}">
        <p14:creationId xmlns:p14="http://schemas.microsoft.com/office/powerpoint/2010/main" val="4023958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BB1B-BF25-4210-9F2A-D645C030185B}"/>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hr-HR"/>
          </a:p>
        </p:txBody>
      </p:sp>
      <p:sp>
        <p:nvSpPr>
          <p:cNvPr id="3" name="Content Placeholder 2">
            <a:extLst>
              <a:ext uri="{FF2B5EF4-FFF2-40B4-BE49-F238E27FC236}">
                <a16:creationId xmlns:a16="http://schemas.microsoft.com/office/drawing/2014/main" id="{95833F47-59C6-4D5D-99CF-FE3DEE42D5A9}"/>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4" name="Text Placeholder 3">
            <a:extLst>
              <a:ext uri="{FF2B5EF4-FFF2-40B4-BE49-F238E27FC236}">
                <a16:creationId xmlns:a16="http://schemas.microsoft.com/office/drawing/2014/main" id="{735EC053-E0CA-490D-A211-ECD5B073F50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156FBDB1-DE16-4F06-A595-59D2ACCAE32F}"/>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6" name="Footer Placeholder 5">
            <a:extLst>
              <a:ext uri="{FF2B5EF4-FFF2-40B4-BE49-F238E27FC236}">
                <a16:creationId xmlns:a16="http://schemas.microsoft.com/office/drawing/2014/main" id="{8A7D2604-CAF7-4F5A-B5D7-FE857B53779D}"/>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7" name="Slide Number Placeholder 6">
            <a:extLst>
              <a:ext uri="{FF2B5EF4-FFF2-40B4-BE49-F238E27FC236}">
                <a16:creationId xmlns:a16="http://schemas.microsoft.com/office/drawing/2014/main" id="{7654BE20-713C-4240-A30D-A3DEBAE358EF}"/>
              </a:ext>
            </a:extLst>
          </p:cNvPr>
          <p:cNvSpPr txBox="1">
            <a:spLocks noGrp="1"/>
          </p:cNvSpPr>
          <p:nvPr>
            <p:ph type="sldNum" sz="quarter" idx="8"/>
          </p:nvPr>
        </p:nvSpPr>
        <p:spPr/>
        <p:txBody>
          <a:bodyPr/>
          <a:lstStyle>
            <a:lvl1pPr>
              <a:defRPr/>
            </a:lvl1pPr>
          </a:lstStyle>
          <a:p>
            <a:pPr lvl="0"/>
            <a:fld id="{570DEA6B-48F5-48FC-9A7E-7466F56DA4CC}" type="slidenum">
              <a:t>‹#›</a:t>
            </a:fld>
            <a:endParaRPr lang="hr-HR" dirty="0"/>
          </a:p>
        </p:txBody>
      </p:sp>
    </p:spTree>
    <p:extLst>
      <p:ext uri="{BB962C8B-B14F-4D97-AF65-F5344CB8AC3E}">
        <p14:creationId xmlns:p14="http://schemas.microsoft.com/office/powerpoint/2010/main" val="270554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88AC-ECFC-4026-930C-3D6918681591}"/>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endParaRPr lang="hr-HR"/>
          </a:p>
        </p:txBody>
      </p:sp>
      <p:sp>
        <p:nvSpPr>
          <p:cNvPr id="3" name="Picture Placeholder 2">
            <a:extLst>
              <a:ext uri="{FF2B5EF4-FFF2-40B4-BE49-F238E27FC236}">
                <a16:creationId xmlns:a16="http://schemas.microsoft.com/office/drawing/2014/main" id="{C07004BB-E800-4A90-BCC8-C0706DE97548}"/>
              </a:ext>
            </a:extLst>
          </p:cNvPr>
          <p:cNvSpPr txBox="1">
            <a:spLocks noGrp="1"/>
          </p:cNvSpPr>
          <p:nvPr>
            <p:ph type="pic" idx="1"/>
          </p:nvPr>
        </p:nvSpPr>
        <p:spPr>
          <a:xfrm>
            <a:off x="5183184" y="987423"/>
            <a:ext cx="6172200" cy="4873623"/>
          </a:xfrm>
        </p:spPr>
        <p:txBody>
          <a:bodyPr/>
          <a:lstStyle>
            <a:lvl1pPr marL="0" indent="0">
              <a:buNone/>
              <a:defRPr lang="hr-HR" sz="3200"/>
            </a:lvl1pPr>
          </a:lstStyle>
          <a:p>
            <a:pPr lvl="0"/>
            <a:r>
              <a:rPr lang="en-US" dirty="0"/>
              <a:t>Click icon to add picture</a:t>
            </a:r>
            <a:endParaRPr lang="hr-HR" dirty="0"/>
          </a:p>
        </p:txBody>
      </p:sp>
      <p:sp>
        <p:nvSpPr>
          <p:cNvPr id="4" name="Text Placeholder 3">
            <a:extLst>
              <a:ext uri="{FF2B5EF4-FFF2-40B4-BE49-F238E27FC236}">
                <a16:creationId xmlns:a16="http://schemas.microsoft.com/office/drawing/2014/main" id="{8EEC40DE-15FA-4616-AB4F-BE8A9BBB04C5}"/>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A7B1C7A-FC6A-443C-B0B7-6CD3C7BB5DF2}"/>
              </a:ext>
            </a:extLst>
          </p:cNvPr>
          <p:cNvSpPr txBox="1">
            <a:spLocks noGrp="1"/>
          </p:cNvSpPr>
          <p:nvPr>
            <p:ph type="dt" sz="half" idx="7"/>
          </p:nvPr>
        </p:nvSpPr>
        <p:spPr/>
        <p:txBody>
          <a:bodyPr/>
          <a:lstStyle>
            <a:lvl1pPr>
              <a:defRPr/>
            </a:lvl1pPr>
          </a:lstStyle>
          <a:p>
            <a:pPr lvl="0"/>
            <a:r>
              <a:rPr lang="sr-RS"/>
              <a:t>21.9.2020.</a:t>
            </a:r>
            <a:endParaRPr lang="hr-HR" dirty="0"/>
          </a:p>
        </p:txBody>
      </p:sp>
      <p:sp>
        <p:nvSpPr>
          <p:cNvPr id="6" name="Footer Placeholder 5">
            <a:extLst>
              <a:ext uri="{FF2B5EF4-FFF2-40B4-BE49-F238E27FC236}">
                <a16:creationId xmlns:a16="http://schemas.microsoft.com/office/drawing/2014/main" id="{DFB4D20A-0B5F-4711-A258-DDB40887D540}"/>
              </a:ext>
            </a:extLst>
          </p:cNvPr>
          <p:cNvSpPr txBox="1">
            <a:spLocks noGrp="1"/>
          </p:cNvSpPr>
          <p:nvPr>
            <p:ph type="ftr" sz="quarter" idx="9"/>
          </p:nvPr>
        </p:nvSpPr>
        <p:spPr/>
        <p:txBody>
          <a:bodyPr/>
          <a:lstStyle>
            <a:lvl1pPr>
              <a:defRPr/>
            </a:lvl1pPr>
          </a:lstStyle>
          <a:p>
            <a:pPr lvl="0"/>
            <a:r>
              <a:rPr lang="hr-HR" dirty="0"/>
              <a:t>Sveprisutno računarstvo, FER, 2022.</a:t>
            </a:r>
          </a:p>
        </p:txBody>
      </p:sp>
      <p:sp>
        <p:nvSpPr>
          <p:cNvPr id="7" name="Slide Number Placeholder 6">
            <a:extLst>
              <a:ext uri="{FF2B5EF4-FFF2-40B4-BE49-F238E27FC236}">
                <a16:creationId xmlns:a16="http://schemas.microsoft.com/office/drawing/2014/main" id="{4902B259-74C7-4D5C-8C2A-AB8F92C951F2}"/>
              </a:ext>
            </a:extLst>
          </p:cNvPr>
          <p:cNvSpPr txBox="1">
            <a:spLocks noGrp="1"/>
          </p:cNvSpPr>
          <p:nvPr>
            <p:ph type="sldNum" sz="quarter" idx="8"/>
          </p:nvPr>
        </p:nvSpPr>
        <p:spPr/>
        <p:txBody>
          <a:bodyPr/>
          <a:lstStyle>
            <a:lvl1pPr>
              <a:defRPr/>
            </a:lvl1pPr>
          </a:lstStyle>
          <a:p>
            <a:pPr lvl="0"/>
            <a:fld id="{44589496-1315-4F31-93A4-B16EF588AFAE}" type="slidenum">
              <a:t>‹#›</a:t>
            </a:fld>
            <a:endParaRPr lang="hr-HR" dirty="0"/>
          </a:p>
        </p:txBody>
      </p:sp>
    </p:spTree>
    <p:extLst>
      <p:ext uri="{BB962C8B-B14F-4D97-AF65-F5344CB8AC3E}">
        <p14:creationId xmlns:p14="http://schemas.microsoft.com/office/powerpoint/2010/main" val="229007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D2F112-59DA-41CA-B6F6-47082D35CF74}"/>
              </a:ext>
            </a:extLst>
          </p:cNvPr>
          <p:cNvSpPr txBox="1">
            <a:spLocks noGrp="1"/>
          </p:cNvSpPr>
          <p:nvPr>
            <p:ph type="title"/>
          </p:nvPr>
        </p:nvSpPr>
        <p:spPr>
          <a:xfrm>
            <a:off x="0" y="18251"/>
            <a:ext cx="12191996" cy="820728"/>
          </a:xfrm>
          <a:prstGeom prst="rect">
            <a:avLst/>
          </a:prstGeom>
          <a:solidFill>
            <a:schemeClr val="accent1">
              <a:alpha val="75000"/>
            </a:schemeClr>
          </a:solidFill>
          <a:ln>
            <a:noFill/>
          </a:ln>
        </p:spPr>
        <p:txBody>
          <a:bodyPr vert="horz" wrap="square" lIns="91440" tIns="45720" rIns="91440" bIns="45720" anchor="ctr" anchorCtr="0" compatLnSpc="1">
            <a:normAutofit/>
          </a:bodyPr>
          <a:lstStyle/>
          <a:p>
            <a:pPr lvl="0"/>
            <a:r>
              <a:rPr lang="en-US"/>
              <a:t>Click to edit Master title style</a:t>
            </a:r>
            <a:endParaRPr lang="hr-HR" dirty="0"/>
          </a:p>
        </p:txBody>
      </p:sp>
      <p:sp>
        <p:nvSpPr>
          <p:cNvPr id="3" name="Text Placeholder 2">
            <a:extLst>
              <a:ext uri="{FF2B5EF4-FFF2-40B4-BE49-F238E27FC236}">
                <a16:creationId xmlns:a16="http://schemas.microsoft.com/office/drawing/2014/main" id="{0E12F220-F9CF-483A-A952-D2E044C0999A}"/>
              </a:ext>
            </a:extLst>
          </p:cNvPr>
          <p:cNvSpPr txBox="1">
            <a:spLocks noGrp="1"/>
          </p:cNvSpPr>
          <p:nvPr>
            <p:ph type="body" idx="1"/>
          </p:nvPr>
        </p:nvSpPr>
        <p:spPr>
          <a:xfrm>
            <a:off x="150043" y="1004898"/>
            <a:ext cx="11680600" cy="5235653"/>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dirty="0"/>
          </a:p>
        </p:txBody>
      </p:sp>
      <p:sp>
        <p:nvSpPr>
          <p:cNvPr id="4" name="Date Placeholder 3">
            <a:extLst>
              <a:ext uri="{FF2B5EF4-FFF2-40B4-BE49-F238E27FC236}">
                <a16:creationId xmlns:a16="http://schemas.microsoft.com/office/drawing/2014/main" id="{E71BD2A0-DDC6-4461-AF37-158856443B94}"/>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sr-RS" sz="1200" b="0" i="0" u="none" strike="noStrike" kern="1200" cap="none" spc="0" baseline="0">
                <a:solidFill>
                  <a:srgbClr val="898989"/>
                </a:solidFill>
                <a:uFillTx/>
                <a:latin typeface="Calibri"/>
              </a:defRPr>
            </a:lvl1pPr>
          </a:lstStyle>
          <a:p>
            <a:pPr lvl="0"/>
            <a:r>
              <a:rPr lang="sr-RS" dirty="0"/>
              <a:t>1.</a:t>
            </a:r>
            <a:r>
              <a:rPr lang="hr-HR" dirty="0"/>
              <a:t>1</a:t>
            </a:r>
            <a:r>
              <a:rPr lang="sr-RS" dirty="0"/>
              <a:t>.202</a:t>
            </a:r>
            <a:r>
              <a:rPr lang="hr-HR" dirty="0"/>
              <a:t>2</a:t>
            </a:r>
            <a:r>
              <a:rPr lang="sr-RS" dirty="0"/>
              <a:t>.</a:t>
            </a:r>
            <a:endParaRPr lang="hr-HR" dirty="0"/>
          </a:p>
        </p:txBody>
      </p:sp>
      <p:sp>
        <p:nvSpPr>
          <p:cNvPr id="5" name="Footer Placeholder 4">
            <a:extLst>
              <a:ext uri="{FF2B5EF4-FFF2-40B4-BE49-F238E27FC236}">
                <a16:creationId xmlns:a16="http://schemas.microsoft.com/office/drawing/2014/main" id="{58DE69E3-E9A0-4033-95E6-9CB76BEEA47F}"/>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hr-HR" sz="1200" b="0" i="0" u="none" strike="noStrike" kern="1200" cap="none" spc="0" baseline="0">
                <a:solidFill>
                  <a:srgbClr val="898989"/>
                </a:solidFill>
                <a:uFillTx/>
                <a:latin typeface="Calibri"/>
              </a:defRPr>
            </a:lvl1pPr>
          </a:lstStyle>
          <a:p>
            <a:pPr lvl="0"/>
            <a:r>
              <a:rPr lang="hr-HR" dirty="0"/>
              <a:t>Sveprisutno računarstvo, FER, 2022.</a:t>
            </a:r>
          </a:p>
        </p:txBody>
      </p:sp>
      <p:sp>
        <p:nvSpPr>
          <p:cNvPr id="6" name="Slide Number Placeholder 5">
            <a:extLst>
              <a:ext uri="{FF2B5EF4-FFF2-40B4-BE49-F238E27FC236}">
                <a16:creationId xmlns:a16="http://schemas.microsoft.com/office/drawing/2014/main" id="{B6AB12C6-810F-4706-B127-03C983B302B8}"/>
              </a:ext>
            </a:extLst>
          </p:cNvPr>
          <p:cNvSpPr txBox="1">
            <a:spLocks noGrp="1"/>
          </p:cNvSpPr>
          <p:nvPr>
            <p:ph type="sldNum" sz="quarter" idx="4"/>
          </p:nvPr>
        </p:nvSpPr>
        <p:spPr>
          <a:xfrm>
            <a:off x="11582403" y="6465210"/>
            <a:ext cx="555177"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hr-HR" sz="1600" b="0" i="0" u="none" strike="noStrike" kern="1200" cap="none" spc="0" baseline="0">
                <a:solidFill>
                  <a:srgbClr val="898989"/>
                </a:solidFill>
                <a:uFillTx/>
                <a:latin typeface="Calibri"/>
              </a:defRPr>
            </a:lvl1pPr>
          </a:lstStyle>
          <a:p>
            <a:pPr lvl="0"/>
            <a:fld id="{92215B00-361E-44D6-A3A6-0D67AEA5760A}" type="slidenum">
              <a:t>‹#›</a:t>
            </a:fld>
            <a:endParaRPr lang="hr-H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eaLnBrk="1" fontAlgn="auto" hangingPunct="1">
        <a:lnSpc>
          <a:spcPct val="90000"/>
        </a:lnSpc>
        <a:spcBef>
          <a:spcPts val="0"/>
        </a:spcBef>
        <a:spcAft>
          <a:spcPts val="0"/>
        </a:spcAft>
        <a:buNone/>
        <a:tabLst/>
        <a:defRPr lang="en-US" sz="4400" b="0" i="0" u="none" strike="noStrike" kern="1200" cap="none" spc="0" baseline="0">
          <a:solidFill>
            <a:schemeClr val="bg1"/>
          </a:solidFill>
          <a:uFillTx/>
          <a:latin typeface="Calibri Light"/>
        </a:defRPr>
      </a:lvl1pPr>
    </p:titleStyle>
    <p:body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creativecommons.org/licenses/by-nc-sa/4.0/?ref=chooser-v1" TargetMode="External"/><Relationship Id="rId2" Type="http://schemas.openxmlformats.org/officeDocument/2006/relationships/hyperlink" Target="https://www.fer.unizg.hr/predmet/sverac"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88624-ABBF-42B3-8A79-307FB7304C21}"/>
              </a:ext>
            </a:extLst>
          </p:cNvPr>
          <p:cNvSpPr txBox="1">
            <a:spLocks noGrp="1"/>
          </p:cNvSpPr>
          <p:nvPr>
            <p:ph type="ctrTitle"/>
          </p:nvPr>
        </p:nvSpPr>
        <p:spPr/>
        <p:txBody>
          <a:bodyPr/>
          <a:lstStyle/>
          <a:p>
            <a:pPr lvl="0"/>
            <a:r>
              <a:rPr lang="hr-HR" dirty="0"/>
              <a:t>1. Uvod</a:t>
            </a:r>
          </a:p>
        </p:txBody>
      </p:sp>
      <p:sp>
        <p:nvSpPr>
          <p:cNvPr id="3" name="Subtitle 2">
            <a:extLst>
              <a:ext uri="{FF2B5EF4-FFF2-40B4-BE49-F238E27FC236}">
                <a16:creationId xmlns:a16="http://schemas.microsoft.com/office/drawing/2014/main" id="{DA9CCF8E-C3A8-44C6-BD3E-3C23503241D0}"/>
              </a:ext>
            </a:extLst>
          </p:cNvPr>
          <p:cNvSpPr txBox="1">
            <a:spLocks noGrp="1"/>
          </p:cNvSpPr>
          <p:nvPr>
            <p:ph type="subTitle" idx="1"/>
          </p:nvPr>
        </p:nvSpPr>
        <p:spPr>
          <a:xfrm>
            <a:off x="5208833" y="3830988"/>
            <a:ext cx="5190555" cy="1655758"/>
          </a:xfrm>
        </p:spPr>
        <p:txBody>
          <a:bodyPr/>
          <a:lstStyle/>
          <a:p>
            <a:pPr lvl="0"/>
            <a:r>
              <a:rPr lang="hr-HR" dirty="0" err="1"/>
              <a:t>Potpoglavlje</a:t>
            </a:r>
            <a:r>
              <a:rPr lang="hr-HR" dirty="0"/>
              <a:t> 1</a:t>
            </a:r>
          </a:p>
          <a:p>
            <a:pPr lvl="0"/>
            <a:r>
              <a:rPr lang="hr-HR" dirty="0" err="1"/>
              <a:t>Potpoglavlje</a:t>
            </a:r>
            <a:r>
              <a:rPr lang="hr-HR" dirty="0"/>
              <a:t> 2</a:t>
            </a:r>
          </a:p>
          <a:p>
            <a:pPr lvl="0"/>
            <a:r>
              <a:rPr lang="hr-HR" dirty="0"/>
              <a:t>...</a:t>
            </a:r>
          </a:p>
          <a:p>
            <a:pPr lvl="0"/>
            <a:endParaRPr lang="hr-HR" dirty="0"/>
          </a:p>
        </p:txBody>
      </p:sp>
      <p:sp>
        <p:nvSpPr>
          <p:cNvPr id="4" name="Footer Placeholder 3">
            <a:extLst>
              <a:ext uri="{FF2B5EF4-FFF2-40B4-BE49-F238E27FC236}">
                <a16:creationId xmlns:a16="http://schemas.microsoft.com/office/drawing/2014/main" id="{DD2CD10B-D4FE-4773-AB6D-6D97B598D49B}"/>
              </a:ext>
            </a:extLst>
          </p:cNvPr>
          <p:cNvSpPr txBox="1"/>
          <p:nvPr/>
        </p:nvSpPr>
        <p:spPr>
          <a:xfrm>
            <a:off x="4038603" y="6356351"/>
            <a:ext cx="4114800" cy="365129"/>
          </a:xfrm>
          <a:prstGeom prst="rect">
            <a:avLst/>
          </a:prstGeom>
          <a:noFill/>
          <a:ln cap="flat">
            <a:noFill/>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hr-HR" sz="1200" b="0" i="0" u="none" strike="noStrike" kern="1200" cap="none" spc="0" baseline="0">
                <a:solidFill>
                  <a:srgbClr val="898989"/>
                </a:solidFill>
                <a:uFillTx/>
                <a:latin typeface="Calibri"/>
              </a:rPr>
              <a:t>Otvoreno računarstvo, FER, 2020.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D2E0C7D4-7225-4ADF-A0DA-D6EC8CC25643}"/>
              </a:ext>
            </a:extLst>
          </p:cNvPr>
          <p:cNvSpPr txBox="1">
            <a:spLocks noGrp="1"/>
          </p:cNvSpPr>
          <p:nvPr>
            <p:ph type="title"/>
          </p:nvPr>
        </p:nvSpPr>
        <p:spPr/>
        <p:txBody>
          <a:bodyPr/>
          <a:lstStyle/>
          <a:p>
            <a:r>
              <a:rPr lang="hr-HR" dirty="0"/>
              <a:t>ESP32 </a:t>
            </a:r>
            <a:r>
              <a:rPr lang="hr-HR" dirty="0" err="1"/>
              <a:t>Light</a:t>
            </a:r>
            <a:r>
              <a:rPr lang="hr-HR" dirty="0"/>
              <a:t> </a:t>
            </a:r>
            <a:r>
              <a:rPr lang="hr-HR" dirty="0" err="1"/>
              <a:t>Sleep</a:t>
            </a:r>
            <a:endParaRPr lang="hr-HR" dirty="0"/>
          </a:p>
        </p:txBody>
      </p:sp>
      <p:sp>
        <p:nvSpPr>
          <p:cNvPr id="3" name="Content Placeholder 2">
            <a:extLst>
              <a:ext uri="{FF2B5EF4-FFF2-40B4-BE49-F238E27FC236}">
                <a16:creationId xmlns:a16="http://schemas.microsoft.com/office/drawing/2014/main" id="{C86CAF49-3F94-4673-B59C-18C9DCB92E12}"/>
              </a:ext>
            </a:extLst>
          </p:cNvPr>
          <p:cNvSpPr txBox="1">
            <a:spLocks/>
          </p:cNvSpPr>
          <p:nvPr/>
        </p:nvSpPr>
        <p:spPr>
          <a:xfrm>
            <a:off x="150043" y="1013287"/>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similar to modem sleep</a:t>
            </a:r>
            <a:endParaRPr lang="hr-HR" dirty="0"/>
          </a:p>
          <a:p>
            <a:r>
              <a:rPr lang="en-US" dirty="0"/>
              <a:t>during light sleep mode, digital peripherals, most of the RAM and CPU are </a:t>
            </a:r>
            <a:r>
              <a:rPr lang="en-US" b="1" dirty="0"/>
              <a:t>clock-gated</a:t>
            </a:r>
            <a:endParaRPr lang="hr-HR" b="1" dirty="0"/>
          </a:p>
          <a:p>
            <a:r>
              <a:rPr lang="en-US" dirty="0"/>
              <a:t>During light sleep mode, the CPU is paused by powering off its clock pulses</a:t>
            </a:r>
            <a:r>
              <a:rPr lang="hr-HR" dirty="0"/>
              <a:t>.</a:t>
            </a:r>
            <a:endParaRPr lang="en-US" dirty="0"/>
          </a:p>
        </p:txBody>
      </p:sp>
      <p:pic>
        <p:nvPicPr>
          <p:cNvPr id="9" name="Picture 8">
            <a:extLst>
              <a:ext uri="{FF2B5EF4-FFF2-40B4-BE49-F238E27FC236}">
                <a16:creationId xmlns:a16="http://schemas.microsoft.com/office/drawing/2014/main" id="{FCF896E1-611C-4CA0-A0F2-FA778BF7B608}"/>
              </a:ext>
            </a:extLst>
          </p:cNvPr>
          <p:cNvPicPr>
            <a:picLocks noChangeAspect="1"/>
          </p:cNvPicPr>
          <p:nvPr/>
        </p:nvPicPr>
        <p:blipFill>
          <a:blip r:embed="rId2"/>
          <a:stretch>
            <a:fillRect/>
          </a:stretch>
        </p:blipFill>
        <p:spPr>
          <a:xfrm>
            <a:off x="3163304" y="2806817"/>
            <a:ext cx="6905625" cy="3962400"/>
          </a:xfrm>
          <a:prstGeom prst="rect">
            <a:avLst/>
          </a:prstGeom>
        </p:spPr>
      </p:pic>
    </p:spTree>
    <p:extLst>
      <p:ext uri="{BB962C8B-B14F-4D97-AF65-F5344CB8AC3E}">
        <p14:creationId xmlns:p14="http://schemas.microsoft.com/office/powerpoint/2010/main" val="2707824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D2E0C7D4-7225-4ADF-A0DA-D6EC8CC25643}"/>
              </a:ext>
            </a:extLst>
          </p:cNvPr>
          <p:cNvSpPr txBox="1">
            <a:spLocks noGrp="1"/>
          </p:cNvSpPr>
          <p:nvPr>
            <p:ph type="title"/>
          </p:nvPr>
        </p:nvSpPr>
        <p:spPr/>
        <p:txBody>
          <a:bodyPr/>
          <a:lstStyle/>
          <a:p>
            <a:r>
              <a:rPr lang="hr-HR" dirty="0"/>
              <a:t>ESP32 </a:t>
            </a:r>
            <a:r>
              <a:rPr lang="hr-HR" dirty="0" err="1"/>
              <a:t>Deep</a:t>
            </a:r>
            <a:r>
              <a:rPr lang="hr-HR" dirty="0"/>
              <a:t> </a:t>
            </a:r>
            <a:r>
              <a:rPr lang="hr-HR" dirty="0" err="1"/>
              <a:t>Sleep</a:t>
            </a:r>
            <a:endParaRPr lang="hr-HR" dirty="0"/>
          </a:p>
        </p:txBody>
      </p:sp>
      <p:sp>
        <p:nvSpPr>
          <p:cNvPr id="3" name="Content Placeholder 2">
            <a:extLst>
              <a:ext uri="{FF2B5EF4-FFF2-40B4-BE49-F238E27FC236}">
                <a16:creationId xmlns:a16="http://schemas.microsoft.com/office/drawing/2014/main" id="{C86CAF49-3F94-4673-B59C-18C9DCB92E12}"/>
              </a:ext>
            </a:extLst>
          </p:cNvPr>
          <p:cNvSpPr txBox="1">
            <a:spLocks/>
          </p:cNvSpPr>
          <p:nvPr/>
        </p:nvSpPr>
        <p:spPr>
          <a:xfrm>
            <a:off x="150043" y="1013287"/>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CPU, most of the RAM and all the digital peripherals are powered off</a:t>
            </a:r>
            <a:endParaRPr lang="hr-HR" dirty="0"/>
          </a:p>
          <a:p>
            <a:r>
              <a:rPr lang="en-US" dirty="0"/>
              <a:t>powered on are: RTC controller, RTC peripherals (including ULP co-processor), and RTC memories</a:t>
            </a:r>
            <a:endParaRPr lang="hr-HR" dirty="0"/>
          </a:p>
          <a:p>
            <a:endParaRPr lang="hr-HR" dirty="0"/>
          </a:p>
        </p:txBody>
      </p:sp>
      <p:pic>
        <p:nvPicPr>
          <p:cNvPr id="5" name="Picture 4">
            <a:extLst>
              <a:ext uri="{FF2B5EF4-FFF2-40B4-BE49-F238E27FC236}">
                <a16:creationId xmlns:a16="http://schemas.microsoft.com/office/drawing/2014/main" id="{AA7EBD75-4925-4A5E-A9B5-9994D01868C0}"/>
              </a:ext>
            </a:extLst>
          </p:cNvPr>
          <p:cNvPicPr>
            <a:picLocks noChangeAspect="1"/>
          </p:cNvPicPr>
          <p:nvPr/>
        </p:nvPicPr>
        <p:blipFill>
          <a:blip r:embed="rId2"/>
          <a:stretch>
            <a:fillRect/>
          </a:stretch>
        </p:blipFill>
        <p:spPr>
          <a:xfrm>
            <a:off x="2997797" y="2689448"/>
            <a:ext cx="6867525" cy="3733800"/>
          </a:xfrm>
          <a:prstGeom prst="rect">
            <a:avLst/>
          </a:prstGeom>
        </p:spPr>
      </p:pic>
    </p:spTree>
    <p:extLst>
      <p:ext uri="{BB962C8B-B14F-4D97-AF65-F5344CB8AC3E}">
        <p14:creationId xmlns:p14="http://schemas.microsoft.com/office/powerpoint/2010/main" val="4038939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D2E0C7D4-7225-4ADF-A0DA-D6EC8CC25643}"/>
              </a:ext>
            </a:extLst>
          </p:cNvPr>
          <p:cNvSpPr txBox="1">
            <a:spLocks noGrp="1"/>
          </p:cNvSpPr>
          <p:nvPr>
            <p:ph type="title"/>
          </p:nvPr>
        </p:nvSpPr>
        <p:spPr/>
        <p:txBody>
          <a:bodyPr/>
          <a:lstStyle/>
          <a:p>
            <a:r>
              <a:rPr lang="hr-HR" dirty="0"/>
              <a:t>ESP32 </a:t>
            </a:r>
            <a:r>
              <a:rPr lang="hr-HR" dirty="0" err="1"/>
              <a:t>Deep</a:t>
            </a:r>
            <a:r>
              <a:rPr lang="hr-HR" dirty="0"/>
              <a:t> </a:t>
            </a:r>
            <a:r>
              <a:rPr lang="hr-HR" dirty="0" err="1"/>
              <a:t>Sleep</a:t>
            </a:r>
            <a:endParaRPr lang="hr-HR" dirty="0"/>
          </a:p>
        </p:txBody>
      </p:sp>
      <p:sp>
        <p:nvSpPr>
          <p:cNvPr id="3" name="Content Placeholder 2">
            <a:extLst>
              <a:ext uri="{FF2B5EF4-FFF2-40B4-BE49-F238E27FC236}">
                <a16:creationId xmlns:a16="http://schemas.microsoft.com/office/drawing/2014/main" id="{C86CAF49-3F94-4673-B59C-18C9DCB92E12}"/>
              </a:ext>
            </a:extLst>
          </p:cNvPr>
          <p:cNvSpPr txBox="1">
            <a:spLocks/>
          </p:cNvSpPr>
          <p:nvPr/>
        </p:nvSpPr>
        <p:spPr>
          <a:xfrm>
            <a:off x="150043" y="1004898"/>
            <a:ext cx="11680600" cy="5235653"/>
          </a:xfrm>
          <a:prstGeom prst="rect">
            <a:avLst/>
          </a:prstGeom>
        </p:spPr>
        <p:txBody>
          <a:bodyPr>
            <a:normAutofit lnSpcReduction="10000"/>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During deep sleep mode, the main CPU is powered down</a:t>
            </a:r>
            <a:r>
              <a:rPr lang="hr-HR" dirty="0"/>
              <a:t>.</a:t>
            </a:r>
          </a:p>
          <a:p>
            <a:r>
              <a:rPr lang="en-US" dirty="0"/>
              <a:t>Along with the CPU, the main memory of the chip is also disabled. So, everything stored in that memory is wiped out and cannot be accessed.</a:t>
            </a:r>
          </a:p>
          <a:p>
            <a:r>
              <a:rPr lang="en-US" dirty="0"/>
              <a:t>RTC memory is kept powered on. So, its contents are preserved during deep sleep and can be retrieved after we wake the chip up. That’s the reason, the chip stores Wi-Fi and Bluetooth connection data in RTC memory before disabling them.</a:t>
            </a:r>
          </a:p>
          <a:p>
            <a:r>
              <a:rPr lang="hr-HR" dirty="0"/>
              <a:t>I</a:t>
            </a:r>
            <a:r>
              <a:rPr lang="en-US" dirty="0"/>
              <a:t>f you want to use the data over reboot, store it into the RTC memory by defining a global variable with RTC_DATA_ATTR attribute. For example, RTC_DATA_ATTR int </a:t>
            </a:r>
            <a:r>
              <a:rPr lang="en-US" dirty="0" err="1"/>
              <a:t>bootCount</a:t>
            </a:r>
            <a:r>
              <a:rPr lang="en-US" dirty="0"/>
              <a:t> = 0;</a:t>
            </a:r>
          </a:p>
          <a:p>
            <a:r>
              <a:rPr lang="en-US" dirty="0"/>
              <a:t>In Deep sleep mode, power is shut off to the entire chip except RTC module. So, any data that is not in the RTC recovery memory is lost</a:t>
            </a:r>
            <a:r>
              <a:rPr lang="hr-HR" dirty="0"/>
              <a:t>. </a:t>
            </a:r>
            <a:r>
              <a:rPr lang="en-US" dirty="0"/>
              <a:t>This means program execution starts from the beginning once again.</a:t>
            </a:r>
          </a:p>
        </p:txBody>
      </p:sp>
    </p:spTree>
    <p:extLst>
      <p:ext uri="{BB962C8B-B14F-4D97-AF65-F5344CB8AC3E}">
        <p14:creationId xmlns:p14="http://schemas.microsoft.com/office/powerpoint/2010/main" val="3486636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D2E0C7D4-7225-4ADF-A0DA-D6EC8CC25643}"/>
              </a:ext>
            </a:extLst>
          </p:cNvPr>
          <p:cNvSpPr txBox="1">
            <a:spLocks noGrp="1"/>
          </p:cNvSpPr>
          <p:nvPr>
            <p:ph type="title"/>
          </p:nvPr>
        </p:nvSpPr>
        <p:spPr/>
        <p:txBody>
          <a:bodyPr/>
          <a:lstStyle/>
          <a:p>
            <a:r>
              <a:rPr lang="hr-HR" dirty="0"/>
              <a:t>ESP32 </a:t>
            </a:r>
            <a:r>
              <a:rPr lang="hr-HR" dirty="0" err="1"/>
              <a:t>Hibernation</a:t>
            </a:r>
            <a:r>
              <a:rPr lang="hr-HR" dirty="0"/>
              <a:t> mode</a:t>
            </a:r>
          </a:p>
        </p:txBody>
      </p:sp>
      <p:sp>
        <p:nvSpPr>
          <p:cNvPr id="3" name="Content Placeholder 2">
            <a:extLst>
              <a:ext uri="{FF2B5EF4-FFF2-40B4-BE49-F238E27FC236}">
                <a16:creationId xmlns:a16="http://schemas.microsoft.com/office/drawing/2014/main" id="{C86CAF49-3F94-4673-B59C-18C9DCB92E12}"/>
              </a:ext>
            </a:extLst>
          </p:cNvPr>
          <p:cNvSpPr txBox="1">
            <a:spLocks/>
          </p:cNvSpPr>
          <p:nvPr/>
        </p:nvSpPr>
        <p:spPr>
          <a:xfrm>
            <a:off x="150043" y="1013287"/>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sz="2400" dirty="0"/>
              <a:t>i</a:t>
            </a:r>
            <a:r>
              <a:rPr lang="en-US" sz="2400" dirty="0"/>
              <a:t>n hibernation mode the chip disables internal 8MHz oscillator and ULP-coprocessor as well. The RTC recovery memory is also powered down, meaning there’s no way we can preserve any data during hibernation mode.</a:t>
            </a:r>
          </a:p>
          <a:p>
            <a:r>
              <a:rPr lang="hr-HR" sz="2400" dirty="0"/>
              <a:t>e</a:t>
            </a:r>
            <a:r>
              <a:rPr lang="en-US" sz="2400" dirty="0" err="1"/>
              <a:t>verything</a:t>
            </a:r>
            <a:r>
              <a:rPr lang="en-US" sz="2400" dirty="0"/>
              <a:t> else is shut off except only one RTC timer on the slow clock and some RTC GPIOs are active. </a:t>
            </a:r>
          </a:p>
          <a:p>
            <a:endParaRPr lang="hr-HR" dirty="0"/>
          </a:p>
        </p:txBody>
      </p:sp>
      <p:pic>
        <p:nvPicPr>
          <p:cNvPr id="6" name="Picture 5">
            <a:extLst>
              <a:ext uri="{FF2B5EF4-FFF2-40B4-BE49-F238E27FC236}">
                <a16:creationId xmlns:a16="http://schemas.microsoft.com/office/drawing/2014/main" id="{9613E2D1-A6DE-41F6-B301-4471720BDB5A}"/>
              </a:ext>
            </a:extLst>
          </p:cNvPr>
          <p:cNvPicPr>
            <a:picLocks noChangeAspect="1"/>
          </p:cNvPicPr>
          <p:nvPr/>
        </p:nvPicPr>
        <p:blipFill>
          <a:blip r:embed="rId2"/>
          <a:stretch>
            <a:fillRect/>
          </a:stretch>
        </p:blipFill>
        <p:spPr>
          <a:xfrm>
            <a:off x="3449885" y="2594198"/>
            <a:ext cx="6953250" cy="3829050"/>
          </a:xfrm>
          <a:prstGeom prst="rect">
            <a:avLst/>
          </a:prstGeom>
        </p:spPr>
      </p:pic>
    </p:spTree>
    <p:extLst>
      <p:ext uri="{BB962C8B-B14F-4D97-AF65-F5344CB8AC3E}">
        <p14:creationId xmlns:p14="http://schemas.microsoft.com/office/powerpoint/2010/main" val="505406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lstStyle/>
          <a:p>
            <a:r>
              <a:rPr lang="hr-HR" dirty="0"/>
              <a:t>ESP32 </a:t>
            </a:r>
            <a:r>
              <a:rPr lang="hr-HR" dirty="0" err="1"/>
              <a:t>Wakeup</a:t>
            </a:r>
            <a:r>
              <a:rPr lang="hr-HR" dirty="0"/>
              <a:t> </a:t>
            </a:r>
            <a:r>
              <a:rPr lang="hr-HR" dirty="0" err="1"/>
              <a:t>Sources</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err="1"/>
              <a:t>Timer</a:t>
            </a:r>
            <a:endParaRPr lang="hr-HR" dirty="0"/>
          </a:p>
          <a:p>
            <a:r>
              <a:rPr lang="hr-HR" dirty="0"/>
              <a:t>Touch pad</a:t>
            </a:r>
          </a:p>
          <a:p>
            <a:r>
              <a:rPr lang="en-US" dirty="0"/>
              <a:t>External wakeup (ext0)</a:t>
            </a:r>
            <a:endParaRPr lang="hr-HR" dirty="0"/>
          </a:p>
          <a:p>
            <a:r>
              <a:rPr lang="en-US" dirty="0"/>
              <a:t>External wakeup (ext1)</a:t>
            </a:r>
            <a:endParaRPr lang="hr-HR" dirty="0"/>
          </a:p>
          <a:p>
            <a:r>
              <a:rPr lang="en-US" dirty="0"/>
              <a:t>ULP coprocessor wakeup</a:t>
            </a:r>
            <a:endParaRPr lang="hr-HR" dirty="0"/>
          </a:p>
          <a:p>
            <a:r>
              <a:rPr lang="en-US" dirty="0"/>
              <a:t>GPIO wakeup (light sleep only)</a:t>
            </a:r>
            <a:endParaRPr lang="hr-HR" dirty="0"/>
          </a:p>
          <a:p>
            <a:r>
              <a:rPr lang="en-US" dirty="0"/>
              <a:t>UART wakeup (light sleep only)</a:t>
            </a:r>
          </a:p>
        </p:txBody>
      </p:sp>
    </p:spTree>
    <p:extLst>
      <p:ext uri="{BB962C8B-B14F-4D97-AF65-F5344CB8AC3E}">
        <p14:creationId xmlns:p14="http://schemas.microsoft.com/office/powerpoint/2010/main" val="2518129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lstStyle/>
          <a:p>
            <a:r>
              <a:rPr lang="hr-HR" dirty="0"/>
              <a:t>ESP32 </a:t>
            </a:r>
            <a:r>
              <a:rPr lang="hr-HR" dirty="0" err="1"/>
              <a:t>Wakeup</a:t>
            </a:r>
            <a:r>
              <a:rPr lang="hr-HR" dirty="0"/>
              <a:t> </a:t>
            </a:r>
            <a:r>
              <a:rPr lang="hr-HR" dirty="0" err="1"/>
              <a:t>Sources</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err="1"/>
              <a:t>Timer</a:t>
            </a:r>
            <a:endParaRPr lang="hr-HR" dirty="0"/>
          </a:p>
          <a:p>
            <a:pPr lvl="1"/>
            <a:r>
              <a:rPr lang="en-US" dirty="0">
                <a:solidFill>
                  <a:schemeClr val="tx1"/>
                </a:solidFill>
              </a:rPr>
              <a:t>RTC controller has a built in timer which can be used to wake up the chip after a predefined amount of time. Time is specified at microsecond precision.</a:t>
            </a:r>
          </a:p>
          <a:p>
            <a:pPr lvl="1"/>
            <a:endParaRPr lang="en-US" dirty="0">
              <a:solidFill>
                <a:schemeClr val="tx1"/>
              </a:solidFill>
            </a:endParaRPr>
          </a:p>
          <a:p>
            <a:pPr lvl="1"/>
            <a:r>
              <a:rPr lang="en-US" dirty="0">
                <a:solidFill>
                  <a:schemeClr val="tx1"/>
                </a:solidFill>
              </a:rPr>
              <a:t>For details on RTC clock options, see ESP32 Technical Reference Manual &gt; ULP Coprocessor [PDF].</a:t>
            </a:r>
          </a:p>
          <a:p>
            <a:pPr lvl="1"/>
            <a:endParaRPr lang="en-US" dirty="0">
              <a:solidFill>
                <a:schemeClr val="tx1"/>
              </a:solidFill>
            </a:endParaRPr>
          </a:p>
          <a:p>
            <a:pPr lvl="1"/>
            <a:r>
              <a:rPr lang="en-US" dirty="0">
                <a:solidFill>
                  <a:schemeClr val="tx1"/>
                </a:solidFill>
              </a:rPr>
              <a:t>This wakeup mode doesn’t require RTC peripherals or RTC memories to be powered on during sleep.</a:t>
            </a:r>
          </a:p>
          <a:p>
            <a:pPr lvl="1"/>
            <a:endParaRPr lang="en-US" dirty="0">
              <a:solidFill>
                <a:schemeClr val="tx1"/>
              </a:solidFill>
            </a:endParaRPr>
          </a:p>
        </p:txBody>
      </p:sp>
    </p:spTree>
    <p:extLst>
      <p:ext uri="{BB962C8B-B14F-4D97-AF65-F5344CB8AC3E}">
        <p14:creationId xmlns:p14="http://schemas.microsoft.com/office/powerpoint/2010/main" val="3093644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lstStyle/>
          <a:p>
            <a:r>
              <a:rPr lang="hr-HR" dirty="0"/>
              <a:t>ESP32 </a:t>
            </a:r>
            <a:r>
              <a:rPr lang="hr-HR" dirty="0" err="1"/>
              <a:t>Wakeup</a:t>
            </a:r>
            <a:r>
              <a:rPr lang="hr-HR" dirty="0"/>
              <a:t> </a:t>
            </a:r>
            <a:r>
              <a:rPr lang="hr-HR" dirty="0" err="1"/>
              <a:t>Sources</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Touch pad</a:t>
            </a:r>
          </a:p>
          <a:p>
            <a:pPr lvl="1"/>
            <a:r>
              <a:rPr lang="en-US" dirty="0">
                <a:solidFill>
                  <a:schemeClr val="tx1"/>
                </a:solidFill>
              </a:rPr>
              <a:t>RTC IO module contains logic to trigger wakeup when a touch sensor interrupt occurs. You need to configure the touch pad interrupt before the chip starts deep sleep.</a:t>
            </a:r>
          </a:p>
          <a:p>
            <a:pPr lvl="1"/>
            <a:endParaRPr lang="en-US" dirty="0">
              <a:solidFill>
                <a:schemeClr val="tx1"/>
              </a:solidFill>
            </a:endParaRPr>
          </a:p>
          <a:p>
            <a:pPr lvl="1"/>
            <a:r>
              <a:rPr lang="en-US" dirty="0" err="1">
                <a:solidFill>
                  <a:schemeClr val="tx1"/>
                </a:solidFill>
              </a:rPr>
              <a:t>esp_sleep_enable_touchpad_wakeup</a:t>
            </a:r>
            <a:r>
              <a:rPr lang="en-US" dirty="0">
                <a:solidFill>
                  <a:schemeClr val="tx1"/>
                </a:solidFill>
              </a:rPr>
              <a:t>() function can be used to enable this wakeup source.</a:t>
            </a:r>
          </a:p>
        </p:txBody>
      </p:sp>
    </p:spTree>
    <p:extLst>
      <p:ext uri="{BB962C8B-B14F-4D97-AF65-F5344CB8AC3E}">
        <p14:creationId xmlns:p14="http://schemas.microsoft.com/office/powerpoint/2010/main" val="427965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lstStyle/>
          <a:p>
            <a:r>
              <a:rPr lang="hr-HR" dirty="0"/>
              <a:t>ESP32 </a:t>
            </a:r>
            <a:r>
              <a:rPr lang="hr-HR" dirty="0" err="1"/>
              <a:t>Wakeup</a:t>
            </a:r>
            <a:r>
              <a:rPr lang="hr-HR" dirty="0"/>
              <a:t> </a:t>
            </a:r>
            <a:r>
              <a:rPr lang="hr-HR" dirty="0" err="1"/>
              <a:t>Sources</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External wakeup (ext0)</a:t>
            </a:r>
          </a:p>
          <a:p>
            <a:pPr lvl="1"/>
            <a:r>
              <a:rPr lang="en-US" dirty="0">
                <a:solidFill>
                  <a:schemeClr val="tx1"/>
                </a:solidFill>
              </a:rPr>
              <a:t>RTC IO module contains logic to trigger wakeup when one of RTC GPIOs is set to a predefined logic level. </a:t>
            </a:r>
            <a:endParaRPr lang="hr-HR" dirty="0">
              <a:solidFill>
                <a:schemeClr val="tx1"/>
              </a:solidFill>
            </a:endParaRPr>
          </a:p>
          <a:p>
            <a:pPr lvl="1"/>
            <a:endParaRPr lang="hr-HR" dirty="0">
              <a:solidFill>
                <a:schemeClr val="tx1"/>
              </a:solidFill>
            </a:endParaRPr>
          </a:p>
          <a:p>
            <a:pPr lvl="1"/>
            <a:r>
              <a:rPr lang="en-US" dirty="0">
                <a:solidFill>
                  <a:schemeClr val="tx1"/>
                </a:solidFill>
              </a:rPr>
              <a:t>RTC IO is part of RTC peripherals power domain, so RTC peripherals will be kept powered on during deep sleep if this wakeup source is requested.</a:t>
            </a:r>
          </a:p>
          <a:p>
            <a:pPr lvl="1"/>
            <a:endParaRPr lang="en-US" dirty="0">
              <a:solidFill>
                <a:schemeClr val="tx1"/>
              </a:solidFill>
            </a:endParaRPr>
          </a:p>
          <a:p>
            <a:pPr lvl="1"/>
            <a:r>
              <a:rPr lang="en-US" dirty="0">
                <a:solidFill>
                  <a:schemeClr val="tx1"/>
                </a:solidFill>
              </a:rPr>
              <a:t>Because RTC IO module is enabled in this mode, internal pullup or pulldown resistors can also be used. They need to be configured by the application using </a:t>
            </a:r>
            <a:r>
              <a:rPr lang="en-US" dirty="0" err="1">
                <a:solidFill>
                  <a:schemeClr val="tx1"/>
                </a:solidFill>
              </a:rPr>
              <a:t>rtc_gpio_pullup_en</a:t>
            </a:r>
            <a:r>
              <a:rPr lang="en-US" dirty="0">
                <a:solidFill>
                  <a:schemeClr val="tx1"/>
                </a:solidFill>
              </a:rPr>
              <a:t>() and </a:t>
            </a:r>
            <a:r>
              <a:rPr lang="en-US" dirty="0" err="1">
                <a:solidFill>
                  <a:schemeClr val="tx1"/>
                </a:solidFill>
              </a:rPr>
              <a:t>rtc_gpio_pulldown_en</a:t>
            </a:r>
            <a:r>
              <a:rPr lang="en-US" dirty="0">
                <a:solidFill>
                  <a:schemeClr val="tx1"/>
                </a:solidFill>
              </a:rPr>
              <a:t>() functions, before calling </a:t>
            </a:r>
            <a:r>
              <a:rPr lang="en-US" dirty="0" err="1">
                <a:solidFill>
                  <a:schemeClr val="tx1"/>
                </a:solidFill>
              </a:rPr>
              <a:t>esp_deep_sleep_start</a:t>
            </a:r>
            <a:r>
              <a:rPr lang="en-US" dirty="0">
                <a:solidFill>
                  <a:schemeClr val="tx1"/>
                </a:solidFill>
              </a:rPr>
              <a:t>().</a:t>
            </a:r>
          </a:p>
          <a:p>
            <a:pPr lvl="1"/>
            <a:endParaRPr lang="en-US" dirty="0">
              <a:solidFill>
                <a:schemeClr val="tx1"/>
              </a:solidFill>
            </a:endParaRPr>
          </a:p>
        </p:txBody>
      </p:sp>
    </p:spTree>
    <p:extLst>
      <p:ext uri="{BB962C8B-B14F-4D97-AF65-F5344CB8AC3E}">
        <p14:creationId xmlns:p14="http://schemas.microsoft.com/office/powerpoint/2010/main" val="258332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lstStyle/>
          <a:p>
            <a:r>
              <a:rPr lang="hr-HR" dirty="0"/>
              <a:t>ESP32 </a:t>
            </a:r>
            <a:r>
              <a:rPr lang="hr-HR" dirty="0" err="1"/>
              <a:t>Wakeup</a:t>
            </a:r>
            <a:r>
              <a:rPr lang="hr-HR" dirty="0"/>
              <a:t> </a:t>
            </a:r>
            <a:r>
              <a:rPr lang="hr-HR" dirty="0" err="1"/>
              <a:t>Sources</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External wakeup (ext1)</a:t>
            </a:r>
          </a:p>
          <a:p>
            <a:pPr lvl="1"/>
            <a:r>
              <a:rPr lang="en-US" dirty="0">
                <a:solidFill>
                  <a:schemeClr val="tx1"/>
                </a:solidFill>
              </a:rPr>
              <a:t>This wake up source allows you to use multiple RTC GPIOs. You can use two different logic functions:</a:t>
            </a:r>
          </a:p>
          <a:p>
            <a:pPr lvl="1"/>
            <a:endParaRPr lang="en-US" dirty="0">
              <a:solidFill>
                <a:schemeClr val="tx1"/>
              </a:solidFill>
            </a:endParaRPr>
          </a:p>
          <a:p>
            <a:pPr lvl="2"/>
            <a:r>
              <a:rPr lang="en-US" dirty="0">
                <a:solidFill>
                  <a:schemeClr val="tx1"/>
                </a:solidFill>
              </a:rPr>
              <a:t>Wake up the ESP32 if any of the pins you’ve selected are high;</a:t>
            </a:r>
          </a:p>
          <a:p>
            <a:pPr lvl="2"/>
            <a:r>
              <a:rPr lang="en-US" dirty="0">
                <a:solidFill>
                  <a:schemeClr val="tx1"/>
                </a:solidFill>
              </a:rPr>
              <a:t>Wake up the ESP32 if all the pins you’ve selected are low.</a:t>
            </a:r>
            <a:br>
              <a:rPr lang="hr-HR" dirty="0">
                <a:solidFill>
                  <a:schemeClr val="tx1"/>
                </a:solidFill>
              </a:rPr>
            </a:br>
            <a:endParaRPr lang="en-US" dirty="0">
              <a:solidFill>
                <a:schemeClr val="tx1"/>
              </a:solidFill>
            </a:endParaRPr>
          </a:p>
          <a:p>
            <a:pPr lvl="1"/>
            <a:r>
              <a:rPr lang="en-US" dirty="0">
                <a:solidFill>
                  <a:schemeClr val="tx1"/>
                </a:solidFill>
              </a:rPr>
              <a:t>This wake up source is implemented by the RTC controller. So, RTC peripherals and RTC memories can be powered off in this mode.</a:t>
            </a:r>
          </a:p>
        </p:txBody>
      </p:sp>
    </p:spTree>
    <p:extLst>
      <p:ext uri="{BB962C8B-B14F-4D97-AF65-F5344CB8AC3E}">
        <p14:creationId xmlns:p14="http://schemas.microsoft.com/office/powerpoint/2010/main" val="2087532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lstStyle/>
          <a:p>
            <a:r>
              <a:rPr lang="hr-HR" dirty="0"/>
              <a:t>ESP32 </a:t>
            </a:r>
            <a:r>
              <a:rPr lang="hr-HR" dirty="0" err="1"/>
              <a:t>Wakeup</a:t>
            </a:r>
            <a:r>
              <a:rPr lang="hr-HR" dirty="0"/>
              <a:t> </a:t>
            </a:r>
            <a:r>
              <a:rPr lang="hr-HR" dirty="0" err="1"/>
              <a:t>Sources</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ULP coprocessor wakeup</a:t>
            </a:r>
          </a:p>
          <a:p>
            <a:pPr lvl="1"/>
            <a:r>
              <a:rPr lang="en-US" dirty="0">
                <a:solidFill>
                  <a:schemeClr val="tx1"/>
                </a:solidFill>
              </a:rPr>
              <a:t>ULP coprocessor can run while the chip is in sleep mode, and may be used to poll sensors, monitor ADC or touch sensor values, and wake up the chip when a specific event is detected. ULP coprocessor is part of RTC peripherals power domain, and it runs the program stored in RTC slow memory. RTC slow memory will be powered on during sleep if this wakeup mode is requested. RTC peripherals will be automatically powered on before ULP coprocessor starts running the program; once the program stops running, RTC peripherals are automatically powered down again.</a:t>
            </a:r>
          </a:p>
          <a:p>
            <a:pPr lvl="1"/>
            <a:endParaRPr lang="en-US" dirty="0">
              <a:solidFill>
                <a:schemeClr val="tx1"/>
              </a:solidFill>
            </a:endParaRPr>
          </a:p>
        </p:txBody>
      </p:sp>
    </p:spTree>
    <p:extLst>
      <p:ext uri="{BB962C8B-B14F-4D97-AF65-F5344CB8AC3E}">
        <p14:creationId xmlns:p14="http://schemas.microsoft.com/office/powerpoint/2010/main" val="67738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F9029-F281-40C5-936E-E9A91478ECAB}"/>
              </a:ext>
            </a:extLst>
          </p:cNvPr>
          <p:cNvSpPr txBox="1">
            <a:spLocks noGrp="1"/>
          </p:cNvSpPr>
          <p:nvPr>
            <p:ph type="title"/>
          </p:nvPr>
        </p:nvSpPr>
        <p:spPr/>
        <p:txBody>
          <a:bodyPr/>
          <a:lstStyle/>
          <a:p>
            <a:pPr lvl="0"/>
            <a:r>
              <a:rPr lang="hr-HR"/>
              <a:t>Creative Commons</a:t>
            </a:r>
          </a:p>
        </p:txBody>
      </p:sp>
      <p:sp>
        <p:nvSpPr>
          <p:cNvPr id="3" name="Slide Number Placeholder 3">
            <a:extLst>
              <a:ext uri="{FF2B5EF4-FFF2-40B4-BE49-F238E27FC236}">
                <a16:creationId xmlns:a16="http://schemas.microsoft.com/office/drawing/2014/main" id="{6EF4414A-7DA5-4AF6-B6F3-6F0417ED9C32}"/>
              </a:ext>
            </a:extLst>
          </p:cNvPr>
          <p:cNvSpPr txBox="1"/>
          <p:nvPr/>
        </p:nvSpPr>
        <p:spPr>
          <a:xfrm>
            <a:off x="11582403" y="6465210"/>
            <a:ext cx="555177"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E49A28E1-9864-4ECF-A717-79B9910E868A}" type="slidenum">
              <a:rPr lang="hr-HR" sz="1600" b="0" i="0" u="none" strike="noStrike" kern="1200" cap="none" spc="0" baseline="0">
                <a:solidFill>
                  <a:srgbClr val="898989"/>
                </a:solidFill>
                <a:uFillTx/>
                <a:latin typeface="Calibri"/>
              </a:rPr>
              <a:t>2</a:t>
            </a:fld>
            <a:endParaRPr lang="hr-HR" sz="1600" b="0" i="0" u="none" strike="noStrike" kern="1200" cap="none" spc="0" baseline="0">
              <a:solidFill>
                <a:srgbClr val="898989"/>
              </a:solidFill>
              <a:uFillTx/>
              <a:latin typeface="Calibri"/>
            </a:endParaRPr>
          </a:p>
        </p:txBody>
      </p:sp>
      <p:sp>
        <p:nvSpPr>
          <p:cNvPr id="4" name="Rectangle 1">
            <a:extLst>
              <a:ext uri="{FF2B5EF4-FFF2-40B4-BE49-F238E27FC236}">
                <a16:creationId xmlns:a16="http://schemas.microsoft.com/office/drawing/2014/main" id="{B41AAF00-3067-4552-B570-78880CA6938A}"/>
              </a:ext>
            </a:extLst>
          </p:cNvPr>
          <p:cNvSpPr/>
          <p:nvPr/>
        </p:nvSpPr>
        <p:spPr>
          <a:xfrm>
            <a:off x="2943407" y="890936"/>
            <a:ext cx="7802329" cy="830997"/>
          </a:xfrm>
          <a:prstGeom prst="rect">
            <a:avLst/>
          </a:prstGeom>
          <a:noFill/>
          <a:ln cap="flat">
            <a:noFill/>
            <a:prstDash val="solid"/>
          </a:ln>
        </p:spPr>
        <p:txBody>
          <a:bodyPr vert="horz" wrap="none" lIns="91440" tIns="45720" rIns="91440" bIns="45720" anchor="ctr" anchorCtr="0" compatLnSpc="1">
            <a:spAutoFit/>
          </a:bodyPr>
          <a:lstStyle/>
          <a:p>
            <a:pPr marL="0" marR="0" lvl="0" indent="0" algn="l" defTabSz="914400" rtl="0" fontAlgn="auto" hangingPunct="0">
              <a:lnSpc>
                <a:spcPct val="100000"/>
              </a:lnSpc>
              <a:spcBef>
                <a:spcPts val="0"/>
              </a:spcBef>
              <a:spcAft>
                <a:spcPts val="0"/>
              </a:spcAft>
              <a:buNone/>
              <a:tabLst/>
              <a:defRPr sz="1800" b="0" i="0" u="none" strike="noStrike" kern="0" cap="none" spc="0" baseline="0">
                <a:solidFill>
                  <a:srgbClr val="000000"/>
                </a:solidFill>
                <a:uFillTx/>
              </a:defRPr>
            </a:pPr>
            <a:r>
              <a:rPr lang="hr-HR" sz="2400" b="0" i="0" u="none" strike="noStrike" kern="1200" cap="none" spc="0" baseline="0" dirty="0">
                <a:solidFill>
                  <a:srgbClr val="000000"/>
                </a:solidFill>
                <a:uFillTx/>
                <a:latin typeface="Calibri Light"/>
                <a:hlinkClick r:id="rId2"/>
              </a:rPr>
              <a:t>Sveprisutno</a:t>
            </a:r>
            <a:r>
              <a:rPr lang="sr-RS" sz="2400" b="0" i="0" u="none" strike="noStrike" kern="1200" cap="none" spc="0" baseline="0" dirty="0">
                <a:solidFill>
                  <a:srgbClr val="000000"/>
                </a:solidFill>
                <a:uFillTx/>
                <a:latin typeface="Calibri Light"/>
                <a:hlinkClick r:id="rId2"/>
              </a:rPr>
              <a:t> računarstvo</a:t>
            </a:r>
            <a:r>
              <a:rPr lang="hr-HR" sz="2400" dirty="0">
                <a:solidFill>
                  <a:srgbClr val="000000"/>
                </a:solidFill>
                <a:latin typeface="Calibri Light"/>
              </a:rPr>
              <a:t> </a:t>
            </a:r>
            <a:r>
              <a:rPr lang="sr-RS" sz="2400" b="0" i="0" u="none" strike="noStrike" kern="1200" cap="none" spc="0" baseline="0" dirty="0" err="1">
                <a:solidFill>
                  <a:srgbClr val="000000"/>
                </a:solidFill>
                <a:uFillTx/>
                <a:latin typeface="Calibri Light"/>
              </a:rPr>
              <a:t>by</a:t>
            </a:r>
            <a:r>
              <a:rPr lang="sr-RS" sz="2400" b="0" i="0" u="none" strike="noStrike" kern="1200" cap="none" spc="0" baseline="0" dirty="0">
                <a:solidFill>
                  <a:srgbClr val="000000"/>
                </a:solidFill>
                <a:uFillTx/>
                <a:latin typeface="Calibri Light"/>
              </a:rPr>
              <a:t> </a:t>
            </a:r>
            <a:r>
              <a:rPr lang="hr-HR" sz="2400" b="1" i="0" u="none" strike="noStrike" kern="1200" cap="none" spc="0" baseline="0" dirty="0">
                <a:solidFill>
                  <a:srgbClr val="000000"/>
                </a:solidFill>
                <a:uFillTx/>
                <a:latin typeface="Calibri Light"/>
              </a:rPr>
              <a:t>Hrvoje Mlinarić &amp; Igor </a:t>
            </a:r>
            <a:r>
              <a:rPr lang="hr-HR" sz="2400" b="1" i="0" u="none" strike="noStrike" kern="1200" cap="none" spc="0" baseline="0" dirty="0" err="1">
                <a:solidFill>
                  <a:srgbClr val="000000"/>
                </a:solidFill>
                <a:uFillTx/>
                <a:latin typeface="Calibri Light"/>
              </a:rPr>
              <a:t>Čavrak</a:t>
            </a:r>
            <a:r>
              <a:rPr lang="sr-RS" sz="2400" b="1" i="0" u="none" strike="noStrike" kern="1200" cap="none" spc="0" baseline="0" dirty="0">
                <a:solidFill>
                  <a:srgbClr val="000000"/>
                </a:solidFill>
                <a:uFillTx/>
                <a:latin typeface="Calibri Light"/>
              </a:rPr>
              <a:t>, FER </a:t>
            </a:r>
            <a:br>
              <a:rPr lang="sr-RS" sz="2400" b="0" i="0" u="none" strike="noStrike" kern="1200" cap="none" spc="0" baseline="0" dirty="0">
                <a:solidFill>
                  <a:srgbClr val="000000"/>
                </a:solidFill>
                <a:uFillTx/>
                <a:latin typeface="Calibri Light"/>
              </a:rPr>
            </a:br>
            <a:r>
              <a:rPr lang="sr-RS" sz="2400" b="0" i="0" u="none" strike="noStrike" kern="1200" cap="none" spc="0" baseline="0" dirty="0">
                <a:solidFill>
                  <a:srgbClr val="000000"/>
                </a:solidFill>
                <a:uFillTx/>
                <a:latin typeface="Calibri Light"/>
              </a:rPr>
              <a:t>is licensed under </a:t>
            </a:r>
            <a:r>
              <a:rPr lang="sr-RS" sz="2400" b="0" i="0" u="none" strike="noStrike" kern="1200" cap="none" spc="0" baseline="0" dirty="0">
                <a:solidFill>
                  <a:srgbClr val="000000"/>
                </a:solidFill>
                <a:uFillTx/>
                <a:latin typeface="Calibri Light"/>
                <a:hlinkClick r:id="rId3"/>
              </a:rPr>
              <a:t>CC BY-NC-SA 4.0 </a:t>
            </a:r>
            <a:endParaRPr lang="sr-RS" sz="2400" b="0" i="0" u="none" strike="noStrike" kern="1200" cap="none" spc="0" baseline="0" dirty="0">
              <a:solidFill>
                <a:srgbClr val="000000"/>
              </a:solidFill>
              <a:uFillTx/>
              <a:latin typeface="Calibri Light"/>
            </a:endParaRPr>
          </a:p>
        </p:txBody>
      </p:sp>
      <p:sp>
        <p:nvSpPr>
          <p:cNvPr id="6" name="TextBox 20">
            <a:extLst>
              <a:ext uri="{FF2B5EF4-FFF2-40B4-BE49-F238E27FC236}">
                <a16:creationId xmlns:a16="http://schemas.microsoft.com/office/drawing/2014/main" id="{6F91ACB8-8CD2-4EF1-BC11-271D48387062}"/>
              </a:ext>
            </a:extLst>
          </p:cNvPr>
          <p:cNvSpPr txBox="1"/>
          <p:nvPr/>
        </p:nvSpPr>
        <p:spPr>
          <a:xfrm>
            <a:off x="447635" y="2346716"/>
            <a:ext cx="11020879" cy="378565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000000"/>
                </a:solidFill>
                <a:uFillTx/>
                <a:latin typeface="Calibri Light"/>
              </a:rPr>
              <a:t>Attribution-</a:t>
            </a:r>
            <a:r>
              <a:rPr lang="en-US" sz="2400" b="1" i="0" u="none" strike="noStrike" kern="1200" cap="none" spc="0" baseline="0" dirty="0" err="1">
                <a:solidFill>
                  <a:srgbClr val="000000"/>
                </a:solidFill>
                <a:uFillTx/>
                <a:latin typeface="Calibri Light"/>
              </a:rPr>
              <a:t>NonCommercial</a:t>
            </a:r>
            <a:r>
              <a:rPr lang="en-US" sz="2400" b="1" i="0" u="none" strike="noStrike" kern="1200" cap="none" spc="0" baseline="0" dirty="0">
                <a:solidFill>
                  <a:srgbClr val="000000"/>
                </a:solidFill>
                <a:uFillTx/>
                <a:latin typeface="Calibri Light"/>
              </a:rPr>
              <a:t>-</a:t>
            </a:r>
            <a:r>
              <a:rPr lang="en-US" sz="2400" b="1" i="0" u="none" strike="noStrike" kern="1200" cap="none" spc="0" baseline="0" dirty="0" err="1">
                <a:solidFill>
                  <a:srgbClr val="000000"/>
                </a:solidFill>
                <a:uFillTx/>
                <a:latin typeface="Calibri Light"/>
              </a:rPr>
              <a:t>ShareAlike</a:t>
            </a:r>
            <a:r>
              <a:rPr lang="en-US" sz="2400" b="1" i="0" u="none" strike="noStrike" kern="1200" cap="none" spc="0" baseline="0" dirty="0">
                <a:solidFill>
                  <a:srgbClr val="000000"/>
                </a:solidFill>
                <a:uFillTx/>
                <a:latin typeface="Calibri Light"/>
              </a:rPr>
              <a:t> 4.0 International </a:t>
            </a:r>
            <a:r>
              <a:rPr lang="en-US" sz="2400" b="0" i="0" u="none" strike="noStrike" kern="1200" cap="none" spc="0" baseline="0" dirty="0">
                <a:solidFill>
                  <a:srgbClr val="000000"/>
                </a:solidFill>
                <a:uFillTx/>
                <a:latin typeface="Calibri Light"/>
              </a:rPr>
              <a:t>(CC BY-NC-SA 4.0)</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Light"/>
              </a:rPr>
              <a:t>This license requires that </a:t>
            </a:r>
            <a:r>
              <a:rPr lang="en-US" sz="2400" b="0" i="0" u="none" strike="noStrike" kern="1200" cap="none" spc="0" baseline="0" dirty="0" err="1">
                <a:solidFill>
                  <a:srgbClr val="000000"/>
                </a:solidFill>
                <a:uFillTx/>
                <a:latin typeface="Calibri Light"/>
              </a:rPr>
              <a:t>reusers</a:t>
            </a:r>
            <a:r>
              <a:rPr lang="en-US" sz="2400" b="0" i="0" u="none" strike="noStrike" kern="1200" cap="none" spc="0" baseline="0" dirty="0">
                <a:solidFill>
                  <a:srgbClr val="000000"/>
                </a:solidFill>
                <a:uFillTx/>
                <a:latin typeface="Calibri Light"/>
              </a:rPr>
              <a:t> give credit to the creator. </a:t>
            </a:r>
            <a:br>
              <a:rPr lang="hr-HR" sz="2400" b="0" i="0" u="none" strike="noStrike" kern="1200" cap="none" spc="0" baseline="0" dirty="0">
                <a:solidFill>
                  <a:srgbClr val="000000"/>
                </a:solidFill>
                <a:uFillTx/>
                <a:latin typeface="Calibri Light"/>
              </a:rPr>
            </a:br>
            <a:r>
              <a:rPr lang="en-US" sz="2400" b="0" i="0" u="none" strike="noStrike" kern="1200" cap="none" spc="0" baseline="0" dirty="0">
                <a:solidFill>
                  <a:srgbClr val="000000"/>
                </a:solidFill>
                <a:uFillTx/>
                <a:latin typeface="Calibri Light"/>
              </a:rPr>
              <a:t>It allows </a:t>
            </a:r>
            <a:r>
              <a:rPr lang="en-US" sz="2400" b="0" i="0" u="none" strike="noStrike" kern="1200" cap="none" spc="0" baseline="0" dirty="0" err="1">
                <a:solidFill>
                  <a:srgbClr val="000000"/>
                </a:solidFill>
                <a:uFillTx/>
                <a:latin typeface="Calibri Light"/>
              </a:rPr>
              <a:t>reusers</a:t>
            </a:r>
            <a:r>
              <a:rPr lang="en-US" sz="2400" b="0" i="0" u="none" strike="noStrike" kern="1200" cap="none" spc="0" baseline="0" dirty="0">
                <a:solidFill>
                  <a:srgbClr val="000000"/>
                </a:solidFill>
                <a:uFillTx/>
                <a:latin typeface="Calibri Light"/>
              </a:rPr>
              <a:t> to distribute, remix, adapt, and build upon the material in any medium or format, for noncommercial purposes only. </a:t>
            </a:r>
            <a:br>
              <a:rPr lang="hr-HR" sz="2400" b="0" i="0" u="none" strike="noStrike" kern="1200" cap="none" spc="0" baseline="0" dirty="0">
                <a:solidFill>
                  <a:srgbClr val="000000"/>
                </a:solidFill>
                <a:uFillTx/>
                <a:latin typeface="Calibri Light"/>
              </a:rPr>
            </a:br>
            <a:r>
              <a:rPr lang="en-US" sz="2400" b="0" i="0" u="none" strike="noStrike" kern="1200" cap="none" spc="0" baseline="0" dirty="0">
                <a:solidFill>
                  <a:srgbClr val="000000"/>
                </a:solidFill>
                <a:uFillTx/>
                <a:latin typeface="Calibri Light"/>
              </a:rPr>
              <a:t>If others modify or adapt the material, they must license the modified material under identical terms.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Calibri Light"/>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Light"/>
              </a:rPr>
              <a:t>    </a:t>
            </a:r>
            <a:r>
              <a:rPr lang="en-US" sz="2400" b="1" i="0" u="none" strike="noStrike" kern="1200" cap="none" spc="0" baseline="0" dirty="0">
                <a:solidFill>
                  <a:srgbClr val="000000"/>
                </a:solidFill>
                <a:uFillTx/>
                <a:latin typeface="Calibri Light"/>
              </a:rPr>
              <a:t>BY: </a:t>
            </a:r>
            <a:r>
              <a:rPr lang="en-US" sz="2400" b="0" i="0" u="none" strike="noStrike" kern="1200" cap="none" spc="0" baseline="0" dirty="0">
                <a:solidFill>
                  <a:srgbClr val="000000"/>
                </a:solidFill>
                <a:uFillTx/>
                <a:latin typeface="Calibri Light"/>
              </a:rPr>
              <a:t>Credit must be given to you, the creator.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Calibri Light"/>
              </a:rPr>
              <a:t>    </a:t>
            </a:r>
            <a:r>
              <a:rPr lang="en-US" sz="2400" b="1" i="0" u="none" strike="noStrike" kern="1200" cap="none" spc="0" baseline="0" dirty="0">
                <a:solidFill>
                  <a:srgbClr val="000000"/>
                </a:solidFill>
                <a:uFillTx/>
                <a:latin typeface="Calibri Light"/>
              </a:rPr>
              <a:t>NC: </a:t>
            </a:r>
            <a:r>
              <a:rPr lang="en-US" sz="2400" b="0" i="0" u="none" strike="noStrike" kern="1200" cap="none" spc="0" baseline="0" dirty="0">
                <a:solidFill>
                  <a:srgbClr val="000000"/>
                </a:solidFill>
                <a:uFillTx/>
                <a:latin typeface="Calibri Light"/>
              </a:rPr>
              <a:t>Only noncommercial use of your work is permitted.</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1" i="0" u="none" strike="noStrike" kern="1200" cap="none" spc="0" baseline="0" dirty="0">
                <a:solidFill>
                  <a:srgbClr val="000000"/>
                </a:solidFill>
                <a:uFillTx/>
                <a:latin typeface="Calibri Light"/>
              </a:rPr>
              <a:t>    SA: </a:t>
            </a:r>
            <a:r>
              <a:rPr lang="en-US" sz="2400" b="0" i="0" u="none" strike="noStrike" kern="1200" cap="none" spc="0" baseline="0" dirty="0">
                <a:solidFill>
                  <a:srgbClr val="000000"/>
                </a:solidFill>
                <a:uFillTx/>
                <a:latin typeface="Calibri Light"/>
              </a:rPr>
              <a:t>Adaptations must be shared under the same terms. </a:t>
            </a:r>
            <a:endParaRPr lang="hr-HR" sz="2400" b="0" i="0" u="none" strike="noStrike" kern="1200" cap="none" spc="0" baseline="0" dirty="0">
              <a:solidFill>
                <a:srgbClr val="000000"/>
              </a:solidFill>
              <a:uFillTx/>
              <a:latin typeface="Calibri Light"/>
            </a:endParaRPr>
          </a:p>
        </p:txBody>
      </p:sp>
      <p:pic>
        <p:nvPicPr>
          <p:cNvPr id="8" name="Picture 7">
            <a:extLst>
              <a:ext uri="{FF2B5EF4-FFF2-40B4-BE49-F238E27FC236}">
                <a16:creationId xmlns:a16="http://schemas.microsoft.com/office/drawing/2014/main" id="{90538A25-2D57-4091-B5B0-8444520D703B}"/>
              </a:ext>
            </a:extLst>
          </p:cNvPr>
          <p:cNvPicPr>
            <a:picLocks noChangeAspect="1"/>
          </p:cNvPicPr>
          <p:nvPr/>
        </p:nvPicPr>
        <p:blipFill>
          <a:blip r:embed="rId4"/>
          <a:stretch>
            <a:fillRect/>
          </a:stretch>
        </p:blipFill>
        <p:spPr>
          <a:xfrm>
            <a:off x="637309" y="1047903"/>
            <a:ext cx="2199553" cy="54494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lstStyle/>
          <a:p>
            <a:r>
              <a:rPr lang="hr-HR" dirty="0"/>
              <a:t>ESP32 </a:t>
            </a:r>
            <a:r>
              <a:rPr lang="hr-HR" dirty="0" err="1"/>
              <a:t>Wakeup</a:t>
            </a:r>
            <a:r>
              <a:rPr lang="hr-HR" dirty="0"/>
              <a:t> </a:t>
            </a:r>
            <a:r>
              <a:rPr lang="hr-HR" dirty="0" err="1"/>
              <a:t>Sources</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lnSpcReduction="10000"/>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GPIO wakeup (light sleep only)</a:t>
            </a:r>
          </a:p>
          <a:p>
            <a:pPr lvl="1"/>
            <a:r>
              <a:rPr lang="en-US" dirty="0">
                <a:solidFill>
                  <a:schemeClr val="tx1"/>
                </a:solidFill>
              </a:rPr>
              <a:t>In addition to EXT0 and EXT1 wakeup sources described above, one more method of wakeup from external inputs is available in light sleep mode. With this wakeup source, each pin can be individually configured to trigger wakeup on high or low level using </a:t>
            </a:r>
            <a:r>
              <a:rPr lang="en-US" dirty="0" err="1">
                <a:solidFill>
                  <a:schemeClr val="tx1"/>
                </a:solidFill>
              </a:rPr>
              <a:t>gpio_wakeup_enable</a:t>
            </a:r>
            <a:r>
              <a:rPr lang="en-US" dirty="0">
                <a:solidFill>
                  <a:schemeClr val="tx1"/>
                </a:solidFill>
              </a:rPr>
              <a:t>() function. Unlike EXT0 and EXT1 wakeup sources, which can only be used with RTC IOs, this wakeup source can be used with any IO</a:t>
            </a:r>
            <a:endParaRPr lang="hr-HR" dirty="0">
              <a:solidFill>
                <a:schemeClr val="tx1"/>
              </a:solidFill>
            </a:endParaRPr>
          </a:p>
          <a:p>
            <a:pPr lvl="1"/>
            <a:endParaRPr lang="hr-HR" dirty="0">
              <a:solidFill>
                <a:schemeClr val="tx1"/>
              </a:solidFill>
            </a:endParaRPr>
          </a:p>
          <a:p>
            <a:r>
              <a:rPr lang="en-US" dirty="0">
                <a:solidFill>
                  <a:schemeClr val="tx1"/>
                </a:solidFill>
              </a:rPr>
              <a:t>UART wakeup (light sleep only)</a:t>
            </a:r>
          </a:p>
          <a:p>
            <a:pPr lvl="1"/>
            <a:r>
              <a:rPr lang="en-US" dirty="0">
                <a:solidFill>
                  <a:schemeClr val="tx1"/>
                </a:solidFill>
              </a:rPr>
              <a:t>When ESP32 receives UART input from external devices, it is often required to wake up the chip when input data is available. UART peripheral contains a feature which allows waking up the chip from light sleep when a certain number of positive edges on RX pin are seen. This number of positive edges can be set using </a:t>
            </a:r>
            <a:r>
              <a:rPr lang="en-US" dirty="0" err="1">
                <a:solidFill>
                  <a:schemeClr val="tx1"/>
                </a:solidFill>
              </a:rPr>
              <a:t>uart_set_wakeup_threshold</a:t>
            </a:r>
            <a:r>
              <a:rPr lang="en-US" dirty="0">
                <a:solidFill>
                  <a:schemeClr val="tx1"/>
                </a:solidFill>
              </a:rPr>
              <a:t>() function. Note that the character which triggers wakeup (and any characters before it) will not be received by the UART after wakeup. This means that the external device typically needs to send an extra character to the ESP32 to trigger wakeup, before sending the data.</a:t>
            </a:r>
            <a:endParaRPr lang="hr-HR" dirty="0">
              <a:solidFill>
                <a:schemeClr val="tx1"/>
              </a:solidFill>
            </a:endParaRPr>
          </a:p>
        </p:txBody>
      </p:sp>
    </p:spTree>
    <p:extLst>
      <p:ext uri="{BB962C8B-B14F-4D97-AF65-F5344CB8AC3E}">
        <p14:creationId xmlns:p14="http://schemas.microsoft.com/office/powerpoint/2010/main" val="1032920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lstStyle/>
          <a:p>
            <a:r>
              <a:rPr lang="hr-HR" dirty="0"/>
              <a:t>ESP32 Power </a:t>
            </a:r>
            <a:r>
              <a:rPr lang="hr-HR" dirty="0" err="1"/>
              <a:t>consumption</a:t>
            </a:r>
            <a:endParaRPr lang="hr-HR" dirty="0"/>
          </a:p>
        </p:txBody>
      </p:sp>
      <p:pic>
        <p:nvPicPr>
          <p:cNvPr id="5" name="Picture 4">
            <a:extLst>
              <a:ext uri="{FF2B5EF4-FFF2-40B4-BE49-F238E27FC236}">
                <a16:creationId xmlns:a16="http://schemas.microsoft.com/office/drawing/2014/main" id="{40880612-2564-4562-8A41-86957C0B1763}"/>
              </a:ext>
            </a:extLst>
          </p:cNvPr>
          <p:cNvPicPr>
            <a:picLocks noChangeAspect="1"/>
          </p:cNvPicPr>
          <p:nvPr/>
        </p:nvPicPr>
        <p:blipFill>
          <a:blip r:embed="rId2"/>
          <a:stretch>
            <a:fillRect/>
          </a:stretch>
        </p:blipFill>
        <p:spPr>
          <a:xfrm>
            <a:off x="681521" y="1398094"/>
            <a:ext cx="10828958" cy="4061812"/>
          </a:xfrm>
          <a:prstGeom prst="rect">
            <a:avLst/>
          </a:prstGeom>
        </p:spPr>
      </p:pic>
      <p:sp>
        <p:nvSpPr>
          <p:cNvPr id="7" name="TextBox 6">
            <a:extLst>
              <a:ext uri="{FF2B5EF4-FFF2-40B4-BE49-F238E27FC236}">
                <a16:creationId xmlns:a16="http://schemas.microsoft.com/office/drawing/2014/main" id="{136C3AF0-58F3-4F15-BD94-485E1D046121}"/>
              </a:ext>
            </a:extLst>
          </p:cNvPr>
          <p:cNvSpPr txBox="1"/>
          <p:nvPr/>
        </p:nvSpPr>
        <p:spPr>
          <a:xfrm>
            <a:off x="3145284" y="5391421"/>
            <a:ext cx="6225308" cy="369332"/>
          </a:xfrm>
          <a:prstGeom prst="rect">
            <a:avLst/>
          </a:prstGeom>
          <a:noFill/>
        </p:spPr>
        <p:txBody>
          <a:bodyPr wrap="square">
            <a:spAutoFit/>
          </a:bodyPr>
          <a:lstStyle/>
          <a:p>
            <a:r>
              <a:rPr lang="en-US" dirty="0"/>
              <a:t>https://diyi0t.com/reduce-the-esp32-power-consumption/</a:t>
            </a:r>
          </a:p>
        </p:txBody>
      </p:sp>
    </p:spTree>
    <p:extLst>
      <p:ext uri="{BB962C8B-B14F-4D97-AF65-F5344CB8AC3E}">
        <p14:creationId xmlns:p14="http://schemas.microsoft.com/office/powerpoint/2010/main" val="998822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normAutofit/>
          </a:bodyPr>
          <a:lstStyle/>
          <a:p>
            <a:r>
              <a:rPr lang="hr-HR" dirty="0"/>
              <a:t>ESP32 </a:t>
            </a:r>
            <a:r>
              <a:rPr lang="en-US" dirty="0"/>
              <a:t>Dynamic Modification of Processor Frequency</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Power management algorithm included in ESP-IDF can adjust the advanced peripheral bus (APB) frequency, CPU frequency, and put the chip into light sleep mode to run an application at smallest possible power consumption, given the requirements of application components.</a:t>
            </a:r>
            <a:endParaRPr lang="hr-HR" dirty="0">
              <a:solidFill>
                <a:schemeClr val="tx1"/>
              </a:solidFill>
            </a:endParaRPr>
          </a:p>
          <a:p>
            <a:r>
              <a:rPr lang="en-US" dirty="0">
                <a:solidFill>
                  <a:schemeClr val="tx1"/>
                </a:solidFill>
              </a:rPr>
              <a:t>Application components can express their requirements by creating and acquiring power management locks</a:t>
            </a:r>
            <a:endParaRPr lang="hr-HR" dirty="0">
              <a:solidFill>
                <a:schemeClr val="tx1"/>
              </a:solidFill>
            </a:endParaRPr>
          </a:p>
          <a:p>
            <a:endParaRPr lang="hr-HR" dirty="0">
              <a:solidFill>
                <a:schemeClr val="tx1"/>
              </a:solidFill>
            </a:endParaRPr>
          </a:p>
        </p:txBody>
      </p:sp>
    </p:spTree>
    <p:extLst>
      <p:ext uri="{BB962C8B-B14F-4D97-AF65-F5344CB8AC3E}">
        <p14:creationId xmlns:p14="http://schemas.microsoft.com/office/powerpoint/2010/main" val="3316607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normAutofit/>
          </a:bodyPr>
          <a:lstStyle/>
          <a:p>
            <a:r>
              <a:rPr lang="hr-HR" dirty="0"/>
              <a:t>ESP32 </a:t>
            </a:r>
            <a:r>
              <a:rPr lang="en-US" dirty="0"/>
              <a:t>Dynamic Modification of Processor Frequency</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fontScale="92500" lnSpcReduction="10000"/>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For example:</a:t>
            </a:r>
          </a:p>
          <a:p>
            <a:endParaRPr lang="en-US" dirty="0">
              <a:solidFill>
                <a:schemeClr val="tx1"/>
              </a:solidFill>
            </a:endParaRPr>
          </a:p>
          <a:p>
            <a:pPr lvl="1"/>
            <a:r>
              <a:rPr lang="en-US" dirty="0">
                <a:solidFill>
                  <a:schemeClr val="tx1"/>
                </a:solidFill>
              </a:rPr>
              <a:t>Driver for a peripheral clocked from APB can request the APB frequency to be set to 80 MHz while the peripheral is used.</a:t>
            </a:r>
          </a:p>
          <a:p>
            <a:pPr lvl="1"/>
            <a:endParaRPr lang="en-US" dirty="0">
              <a:solidFill>
                <a:schemeClr val="tx1"/>
              </a:solidFill>
            </a:endParaRPr>
          </a:p>
          <a:p>
            <a:pPr lvl="1"/>
            <a:r>
              <a:rPr lang="en-US" dirty="0">
                <a:solidFill>
                  <a:schemeClr val="tx1"/>
                </a:solidFill>
              </a:rPr>
              <a:t>RTOS can request the CPU to run at the highest configured frequency while there are tasks ready to run.</a:t>
            </a:r>
          </a:p>
          <a:p>
            <a:pPr lvl="1"/>
            <a:endParaRPr lang="en-US" dirty="0">
              <a:solidFill>
                <a:schemeClr val="tx1"/>
              </a:solidFill>
            </a:endParaRPr>
          </a:p>
          <a:p>
            <a:pPr lvl="1"/>
            <a:r>
              <a:rPr lang="en-US" dirty="0">
                <a:solidFill>
                  <a:schemeClr val="tx1"/>
                </a:solidFill>
              </a:rPr>
              <a:t>A peripheral driver may need interrupts to be enabled, which means it will have to request disabling light sleep.</a:t>
            </a:r>
          </a:p>
          <a:p>
            <a:endParaRPr lang="en-US" dirty="0">
              <a:solidFill>
                <a:schemeClr val="tx1"/>
              </a:solidFill>
            </a:endParaRPr>
          </a:p>
          <a:p>
            <a:r>
              <a:rPr lang="en-US" dirty="0">
                <a:solidFill>
                  <a:schemeClr val="tx1"/>
                </a:solidFill>
              </a:rPr>
              <a:t>Since requesting higher APB or CPU frequencies or disabling light sleep causes higher current consumption, please keep the usage of power management locks by components to a minimum.</a:t>
            </a:r>
            <a:endParaRPr lang="hr-HR" dirty="0">
              <a:solidFill>
                <a:schemeClr val="tx1"/>
              </a:solidFill>
            </a:endParaRPr>
          </a:p>
        </p:txBody>
      </p:sp>
    </p:spTree>
    <p:extLst>
      <p:ext uri="{BB962C8B-B14F-4D97-AF65-F5344CB8AC3E}">
        <p14:creationId xmlns:p14="http://schemas.microsoft.com/office/powerpoint/2010/main" val="811328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AAE59-559D-478F-8C64-0575500CEDBD}"/>
              </a:ext>
            </a:extLst>
          </p:cNvPr>
          <p:cNvSpPr>
            <a:spLocks noGrp="1"/>
          </p:cNvSpPr>
          <p:nvPr>
            <p:ph type="title"/>
          </p:nvPr>
        </p:nvSpPr>
        <p:spPr/>
        <p:txBody>
          <a:bodyPr>
            <a:normAutofit/>
          </a:bodyPr>
          <a:lstStyle/>
          <a:p>
            <a:r>
              <a:rPr lang="hr-HR" dirty="0"/>
              <a:t>ESP32 </a:t>
            </a:r>
            <a:r>
              <a:rPr lang="en-US" dirty="0"/>
              <a:t>Processor Frequency</a:t>
            </a:r>
            <a:endParaRPr lang="hr-HR" dirty="0"/>
          </a:p>
        </p:txBody>
      </p:sp>
      <p:sp>
        <p:nvSpPr>
          <p:cNvPr id="3" name="Content Placeholder 2">
            <a:extLst>
              <a:ext uri="{FF2B5EF4-FFF2-40B4-BE49-F238E27FC236}">
                <a16:creationId xmlns:a16="http://schemas.microsoft.com/office/drawing/2014/main" id="{0443C542-3666-4DE7-B635-5ECB78E28ECB}"/>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tx1"/>
                </a:solidFill>
              </a:rPr>
              <a:t>proper selection of the device’s operating parameters allows to extend its operating time without having to replace the battery or recharge it</a:t>
            </a:r>
            <a:r>
              <a:rPr lang="hr-HR" dirty="0">
                <a:solidFill>
                  <a:schemeClr val="tx1"/>
                </a:solidFill>
              </a:rPr>
              <a:t>.</a:t>
            </a:r>
          </a:p>
          <a:p>
            <a:r>
              <a:rPr lang="en-US" dirty="0">
                <a:solidFill>
                  <a:schemeClr val="tx1"/>
                </a:solidFill>
              </a:rPr>
              <a:t>In order to select the optimal operating parameters, the measurements of the algorithm execution time and the current consumption of the device were carried</a:t>
            </a:r>
            <a:r>
              <a:rPr lang="hr-HR" dirty="0">
                <a:solidFill>
                  <a:schemeClr val="tx1"/>
                </a:solidFill>
              </a:rPr>
              <a:t>.</a:t>
            </a:r>
          </a:p>
          <a:p>
            <a:r>
              <a:rPr lang="en-US" dirty="0">
                <a:solidFill>
                  <a:schemeClr val="tx1"/>
                </a:solidFill>
              </a:rPr>
              <a:t>As a calculation algorithm, the calculation of the π number was used in accordance with formula</a:t>
            </a:r>
            <a:r>
              <a:rPr lang="hr-HR" dirty="0">
                <a:solidFill>
                  <a:schemeClr val="tx1"/>
                </a:solidFill>
              </a:rPr>
              <a:t>:</a:t>
            </a:r>
          </a:p>
          <a:p>
            <a:endParaRPr lang="hr-HR" dirty="0">
              <a:solidFill>
                <a:schemeClr val="tx1"/>
              </a:solidFill>
            </a:endParaRPr>
          </a:p>
          <a:p>
            <a:endParaRPr lang="hr-HR" dirty="0">
              <a:solidFill>
                <a:schemeClr val="tx1"/>
              </a:solidFill>
            </a:endParaRPr>
          </a:p>
          <a:p>
            <a:endParaRPr lang="hr-HR" dirty="0">
              <a:solidFill>
                <a:schemeClr val="tx1"/>
              </a:solidFill>
            </a:endParaRPr>
          </a:p>
          <a:p>
            <a:pPr marL="3657600" lvl="8" indent="0">
              <a:buNone/>
            </a:pPr>
            <a:r>
              <a:rPr lang="hr-HR" dirty="0"/>
              <a:t>	n = 125000</a:t>
            </a:r>
            <a:endParaRPr lang="hr-HR" dirty="0">
              <a:solidFill>
                <a:schemeClr val="tx1"/>
              </a:solidFill>
            </a:endParaRPr>
          </a:p>
        </p:txBody>
      </p:sp>
      <p:pic>
        <p:nvPicPr>
          <p:cNvPr id="5" name="Picture 4">
            <a:extLst>
              <a:ext uri="{FF2B5EF4-FFF2-40B4-BE49-F238E27FC236}">
                <a16:creationId xmlns:a16="http://schemas.microsoft.com/office/drawing/2014/main" id="{78AF1AEE-54DD-4FA5-A475-F2121BE7B661}"/>
              </a:ext>
            </a:extLst>
          </p:cNvPr>
          <p:cNvPicPr>
            <a:picLocks noChangeAspect="1"/>
          </p:cNvPicPr>
          <p:nvPr/>
        </p:nvPicPr>
        <p:blipFill>
          <a:blip r:embed="rId2"/>
          <a:stretch>
            <a:fillRect/>
          </a:stretch>
        </p:blipFill>
        <p:spPr>
          <a:xfrm>
            <a:off x="3161951" y="4338758"/>
            <a:ext cx="4740051" cy="1120237"/>
          </a:xfrm>
          <a:prstGeom prst="rect">
            <a:avLst/>
          </a:prstGeom>
        </p:spPr>
      </p:pic>
    </p:spTree>
    <p:extLst>
      <p:ext uri="{BB962C8B-B14F-4D97-AF65-F5344CB8AC3E}">
        <p14:creationId xmlns:p14="http://schemas.microsoft.com/office/powerpoint/2010/main" val="3776146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47DA-1CB0-451B-B6E6-C2684220B559}"/>
              </a:ext>
            </a:extLst>
          </p:cNvPr>
          <p:cNvSpPr>
            <a:spLocks noGrp="1"/>
          </p:cNvSpPr>
          <p:nvPr>
            <p:ph type="title"/>
          </p:nvPr>
        </p:nvSpPr>
        <p:spPr>
          <a:xfrm>
            <a:off x="0" y="18251"/>
            <a:ext cx="12191996" cy="820728"/>
          </a:xfrm>
        </p:spPr>
        <p:txBody>
          <a:bodyPr vert="horz" wrap="square" lIns="91440" tIns="45720" rIns="91440" bIns="45720" anchor="ctr" anchorCtr="0" compatLnSpc="1">
            <a:normAutofit/>
          </a:bodyPr>
          <a:lstStyle/>
          <a:p>
            <a:r>
              <a:rPr lang="en-US" dirty="0"/>
              <a:t>ESP32 Processor Frequency</a:t>
            </a:r>
          </a:p>
        </p:txBody>
      </p:sp>
      <p:sp>
        <p:nvSpPr>
          <p:cNvPr id="3" name="Content Placeholder 2">
            <a:extLst>
              <a:ext uri="{FF2B5EF4-FFF2-40B4-BE49-F238E27FC236}">
                <a16:creationId xmlns:a16="http://schemas.microsoft.com/office/drawing/2014/main" id="{EEB3CFF2-C10F-49E8-9CBE-955E4260B06D}"/>
              </a:ext>
            </a:extLst>
          </p:cNvPr>
          <p:cNvSpPr txBox="1">
            <a:spLocks/>
          </p:cNvSpPr>
          <p:nvPr/>
        </p:nvSpPr>
        <p:spPr>
          <a:xfrm>
            <a:off x="228600" y="1069619"/>
            <a:ext cx="5693228" cy="5200540"/>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dependence of the calculation time on the processor clock frequency</a:t>
            </a:r>
            <a:endParaRPr lang="hr-HR"/>
          </a:p>
        </p:txBody>
      </p:sp>
      <p:pic>
        <p:nvPicPr>
          <p:cNvPr id="5" name="Picture 4">
            <a:extLst>
              <a:ext uri="{FF2B5EF4-FFF2-40B4-BE49-F238E27FC236}">
                <a16:creationId xmlns:a16="http://schemas.microsoft.com/office/drawing/2014/main" id="{75881098-1649-4A13-BA48-B53835491CF5}"/>
              </a:ext>
            </a:extLst>
          </p:cNvPr>
          <p:cNvPicPr>
            <a:picLocks noChangeAspect="1"/>
          </p:cNvPicPr>
          <p:nvPr/>
        </p:nvPicPr>
        <p:blipFill>
          <a:blip r:embed="rId2"/>
          <a:stretch>
            <a:fillRect/>
          </a:stretch>
        </p:blipFill>
        <p:spPr>
          <a:xfrm>
            <a:off x="4258647" y="2399955"/>
            <a:ext cx="5867403" cy="3388426"/>
          </a:xfrm>
          <a:prstGeom prst="rect">
            <a:avLst/>
          </a:prstGeom>
          <a:noFill/>
        </p:spPr>
      </p:pic>
    </p:spTree>
    <p:extLst>
      <p:ext uri="{BB962C8B-B14F-4D97-AF65-F5344CB8AC3E}">
        <p14:creationId xmlns:p14="http://schemas.microsoft.com/office/powerpoint/2010/main" val="2230879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47DA-1CB0-451B-B6E6-C2684220B559}"/>
              </a:ext>
            </a:extLst>
          </p:cNvPr>
          <p:cNvSpPr>
            <a:spLocks noGrp="1"/>
          </p:cNvSpPr>
          <p:nvPr>
            <p:ph type="title"/>
          </p:nvPr>
        </p:nvSpPr>
        <p:spPr>
          <a:xfrm>
            <a:off x="0" y="18251"/>
            <a:ext cx="12191996" cy="820728"/>
          </a:xfrm>
        </p:spPr>
        <p:txBody>
          <a:bodyPr vert="horz" wrap="square" lIns="91440" tIns="45720" rIns="91440" bIns="45720" anchor="ctr" anchorCtr="0" compatLnSpc="1">
            <a:normAutofit/>
          </a:bodyPr>
          <a:lstStyle/>
          <a:p>
            <a:r>
              <a:rPr lang="en-US" dirty="0"/>
              <a:t>ESP32 Processor Frequency</a:t>
            </a:r>
          </a:p>
        </p:txBody>
      </p:sp>
      <p:sp>
        <p:nvSpPr>
          <p:cNvPr id="3" name="Content Placeholder 2">
            <a:extLst>
              <a:ext uri="{FF2B5EF4-FFF2-40B4-BE49-F238E27FC236}">
                <a16:creationId xmlns:a16="http://schemas.microsoft.com/office/drawing/2014/main" id="{EEB3CFF2-C10F-49E8-9CBE-955E4260B06D}"/>
              </a:ext>
            </a:extLst>
          </p:cNvPr>
          <p:cNvSpPr txBox="1">
            <a:spLocks/>
          </p:cNvSpPr>
          <p:nvPr/>
        </p:nvSpPr>
        <p:spPr>
          <a:xfrm>
            <a:off x="6095998" y="1103802"/>
            <a:ext cx="5693228" cy="5200540"/>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used energy on supply voltage on the processor clock frequency</a:t>
            </a:r>
            <a:endParaRPr lang="hr-HR" dirty="0"/>
          </a:p>
        </p:txBody>
      </p:sp>
      <p:pic>
        <p:nvPicPr>
          <p:cNvPr id="6" name="Picture 5">
            <a:extLst>
              <a:ext uri="{FF2B5EF4-FFF2-40B4-BE49-F238E27FC236}">
                <a16:creationId xmlns:a16="http://schemas.microsoft.com/office/drawing/2014/main" id="{498BE70A-145B-4A0D-A5AB-1CEFF890B442}"/>
              </a:ext>
            </a:extLst>
          </p:cNvPr>
          <p:cNvPicPr>
            <a:picLocks noChangeAspect="1"/>
          </p:cNvPicPr>
          <p:nvPr/>
        </p:nvPicPr>
        <p:blipFill>
          <a:blip r:embed="rId2"/>
          <a:stretch>
            <a:fillRect/>
          </a:stretch>
        </p:blipFill>
        <p:spPr>
          <a:xfrm>
            <a:off x="1165774" y="2095837"/>
            <a:ext cx="6142252" cy="4473328"/>
          </a:xfrm>
          <a:prstGeom prst="rect">
            <a:avLst/>
          </a:prstGeom>
        </p:spPr>
      </p:pic>
    </p:spTree>
    <p:extLst>
      <p:ext uri="{BB962C8B-B14F-4D97-AF65-F5344CB8AC3E}">
        <p14:creationId xmlns:p14="http://schemas.microsoft.com/office/powerpoint/2010/main" val="1643944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47DA-1CB0-451B-B6E6-C2684220B559}"/>
              </a:ext>
            </a:extLst>
          </p:cNvPr>
          <p:cNvSpPr>
            <a:spLocks noGrp="1"/>
          </p:cNvSpPr>
          <p:nvPr>
            <p:ph type="title"/>
          </p:nvPr>
        </p:nvSpPr>
        <p:spPr>
          <a:xfrm>
            <a:off x="0" y="18251"/>
            <a:ext cx="12191996" cy="820728"/>
          </a:xfrm>
        </p:spPr>
        <p:txBody>
          <a:bodyPr vert="horz" wrap="square" lIns="91440" tIns="45720" rIns="91440" bIns="45720" anchor="ctr" anchorCtr="0" compatLnSpc="1">
            <a:normAutofit/>
          </a:bodyPr>
          <a:lstStyle/>
          <a:p>
            <a:r>
              <a:rPr lang="en-US" dirty="0"/>
              <a:t>ESP32 Processor Frequency</a:t>
            </a:r>
          </a:p>
        </p:txBody>
      </p:sp>
      <p:sp>
        <p:nvSpPr>
          <p:cNvPr id="3" name="Content Placeholder 2">
            <a:extLst>
              <a:ext uri="{FF2B5EF4-FFF2-40B4-BE49-F238E27FC236}">
                <a16:creationId xmlns:a16="http://schemas.microsoft.com/office/drawing/2014/main" id="{EEB3CFF2-C10F-49E8-9CBE-955E4260B06D}"/>
              </a:ext>
            </a:extLst>
          </p:cNvPr>
          <p:cNvSpPr txBox="1">
            <a:spLocks/>
          </p:cNvSpPr>
          <p:nvPr/>
        </p:nvSpPr>
        <p:spPr>
          <a:xfrm>
            <a:off x="888763" y="1103802"/>
            <a:ext cx="10900463" cy="5200540"/>
          </a:xfrm>
          <a:prstGeom prst="rect">
            <a:avLst/>
          </a:prstGeom>
          <a:noFill/>
          <a:ln>
            <a:noFill/>
          </a:ln>
        </p:spPr>
        <p:txBody>
          <a:bodyPr vert="horz" wrap="square" lIns="91440" tIns="45720" rIns="91440" bIns="45720" anchor="t" anchorCtr="0" compatLnSpc="1">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energy consumption as a function of supply voltage</a:t>
            </a:r>
            <a:endParaRPr lang="hr-HR" dirty="0"/>
          </a:p>
        </p:txBody>
      </p:sp>
      <p:pic>
        <p:nvPicPr>
          <p:cNvPr id="5" name="Picture 4">
            <a:extLst>
              <a:ext uri="{FF2B5EF4-FFF2-40B4-BE49-F238E27FC236}">
                <a16:creationId xmlns:a16="http://schemas.microsoft.com/office/drawing/2014/main" id="{0A4E46E0-9B52-410A-B26A-1D59DF4C7AD0}"/>
              </a:ext>
            </a:extLst>
          </p:cNvPr>
          <p:cNvPicPr>
            <a:picLocks noChangeAspect="1"/>
          </p:cNvPicPr>
          <p:nvPr/>
        </p:nvPicPr>
        <p:blipFill>
          <a:blip r:embed="rId2"/>
          <a:stretch>
            <a:fillRect/>
          </a:stretch>
        </p:blipFill>
        <p:spPr>
          <a:xfrm>
            <a:off x="2583986" y="1859239"/>
            <a:ext cx="6401355" cy="4580017"/>
          </a:xfrm>
          <a:prstGeom prst="rect">
            <a:avLst/>
          </a:prstGeom>
        </p:spPr>
      </p:pic>
    </p:spTree>
    <p:extLst>
      <p:ext uri="{BB962C8B-B14F-4D97-AF65-F5344CB8AC3E}">
        <p14:creationId xmlns:p14="http://schemas.microsoft.com/office/powerpoint/2010/main" val="3800667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47DA-1CB0-451B-B6E6-C2684220B559}"/>
              </a:ext>
            </a:extLst>
          </p:cNvPr>
          <p:cNvSpPr>
            <a:spLocks noGrp="1"/>
          </p:cNvSpPr>
          <p:nvPr>
            <p:ph type="title"/>
          </p:nvPr>
        </p:nvSpPr>
        <p:spPr>
          <a:xfrm>
            <a:off x="0" y="18251"/>
            <a:ext cx="12191996" cy="820728"/>
          </a:xfrm>
        </p:spPr>
        <p:txBody>
          <a:bodyPr vert="horz" wrap="square" lIns="91440" tIns="45720" rIns="91440" bIns="45720" anchor="ctr" anchorCtr="0" compatLnSpc="1">
            <a:normAutofit/>
          </a:bodyPr>
          <a:lstStyle/>
          <a:p>
            <a:r>
              <a:rPr lang="en-US" dirty="0"/>
              <a:t>ESP32 Processor Frequency</a:t>
            </a:r>
          </a:p>
        </p:txBody>
      </p:sp>
      <p:pic>
        <p:nvPicPr>
          <p:cNvPr id="6" name="Picture 5">
            <a:extLst>
              <a:ext uri="{FF2B5EF4-FFF2-40B4-BE49-F238E27FC236}">
                <a16:creationId xmlns:a16="http://schemas.microsoft.com/office/drawing/2014/main" id="{0376004E-57C8-413D-81DA-EBBBB6814EBE}"/>
              </a:ext>
            </a:extLst>
          </p:cNvPr>
          <p:cNvPicPr>
            <a:picLocks noChangeAspect="1"/>
          </p:cNvPicPr>
          <p:nvPr/>
        </p:nvPicPr>
        <p:blipFill>
          <a:blip r:embed="rId2"/>
          <a:stretch>
            <a:fillRect/>
          </a:stretch>
        </p:blipFill>
        <p:spPr>
          <a:xfrm>
            <a:off x="2995662" y="2181501"/>
            <a:ext cx="4816257" cy="2255715"/>
          </a:xfrm>
          <a:prstGeom prst="rect">
            <a:avLst/>
          </a:prstGeom>
        </p:spPr>
      </p:pic>
      <p:sp>
        <p:nvSpPr>
          <p:cNvPr id="8" name="TextBox 7">
            <a:extLst>
              <a:ext uri="{FF2B5EF4-FFF2-40B4-BE49-F238E27FC236}">
                <a16:creationId xmlns:a16="http://schemas.microsoft.com/office/drawing/2014/main" id="{35C7FC20-5E05-4230-B1DC-7DEA4DBD92B7}"/>
              </a:ext>
            </a:extLst>
          </p:cNvPr>
          <p:cNvSpPr txBox="1"/>
          <p:nvPr/>
        </p:nvSpPr>
        <p:spPr>
          <a:xfrm>
            <a:off x="2735086" y="4782903"/>
            <a:ext cx="6225308" cy="646331"/>
          </a:xfrm>
          <a:prstGeom prst="rect">
            <a:avLst/>
          </a:prstGeom>
          <a:noFill/>
        </p:spPr>
        <p:txBody>
          <a:bodyPr wrap="square">
            <a:spAutoFit/>
          </a:bodyPr>
          <a:lstStyle/>
          <a:p>
            <a:r>
              <a:rPr lang="en-US" b="0" i="1">
                <a:solidFill>
                  <a:srgbClr val="222222"/>
                </a:solidFill>
                <a:effectLst/>
                <a:latin typeface="Arial" panose="020B0604020202020204" pitchFamily="34" charset="0"/>
              </a:rPr>
              <a:t>(The ESP-WROOM-32 module used for these tests is an older version with ESP32 gen 0.)</a:t>
            </a:r>
            <a:endParaRPr lang="en-US" dirty="0"/>
          </a:p>
        </p:txBody>
      </p:sp>
      <p:sp>
        <p:nvSpPr>
          <p:cNvPr id="12" name="TextBox 11">
            <a:extLst>
              <a:ext uri="{FF2B5EF4-FFF2-40B4-BE49-F238E27FC236}">
                <a16:creationId xmlns:a16="http://schemas.microsoft.com/office/drawing/2014/main" id="{21EC7B73-4FA7-4C39-8D6E-0A85B28A1358}"/>
              </a:ext>
            </a:extLst>
          </p:cNvPr>
          <p:cNvSpPr txBox="1"/>
          <p:nvPr/>
        </p:nvSpPr>
        <p:spPr>
          <a:xfrm>
            <a:off x="702892" y="1466482"/>
            <a:ext cx="6225610" cy="369332"/>
          </a:xfrm>
          <a:prstGeom prst="rect">
            <a:avLst/>
          </a:prstGeom>
          <a:noFill/>
        </p:spPr>
        <p:txBody>
          <a:bodyPr wrap="square">
            <a:spAutoFit/>
          </a:bodyPr>
          <a:lstStyle/>
          <a:p>
            <a:r>
              <a:rPr lang="en-US" b="0" i="0" dirty="0">
                <a:solidFill>
                  <a:srgbClr val="222222"/>
                </a:solidFill>
                <a:effectLst/>
                <a:latin typeface="Arial" panose="020B0604020202020204" pitchFamily="34" charset="0"/>
              </a:rPr>
              <a:t>ESP-WROOM-32 module supply current consumption:</a:t>
            </a:r>
            <a:endParaRPr lang="en-US" dirty="0"/>
          </a:p>
        </p:txBody>
      </p:sp>
    </p:spTree>
    <p:extLst>
      <p:ext uri="{BB962C8B-B14F-4D97-AF65-F5344CB8AC3E}">
        <p14:creationId xmlns:p14="http://schemas.microsoft.com/office/powerpoint/2010/main" val="4426449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70A3-1AAA-4922-8447-EBCDCAD64883}"/>
              </a:ext>
            </a:extLst>
          </p:cNvPr>
          <p:cNvSpPr>
            <a:spLocks noGrp="1"/>
          </p:cNvSpPr>
          <p:nvPr>
            <p:ph type="title"/>
          </p:nvPr>
        </p:nvSpPr>
        <p:spPr/>
        <p:txBody>
          <a:bodyPr/>
          <a:lstStyle/>
          <a:p>
            <a:r>
              <a:rPr lang="en-US" dirty="0" err="1"/>
              <a:t>Algoritmi</a:t>
            </a:r>
            <a:r>
              <a:rPr lang="en-US" dirty="0"/>
              <a:t> </a:t>
            </a:r>
            <a:r>
              <a:rPr lang="en-US" dirty="0" err="1"/>
              <a:t>i</a:t>
            </a:r>
            <a:r>
              <a:rPr lang="en-US" dirty="0"/>
              <a:t> </a:t>
            </a:r>
            <a:r>
              <a:rPr lang="en-US" dirty="0" err="1"/>
              <a:t>njihova</a:t>
            </a:r>
            <a:r>
              <a:rPr lang="en-US" dirty="0"/>
              <a:t> </a:t>
            </a:r>
            <a:r>
              <a:rPr lang="en-US" dirty="0" err="1"/>
              <a:t>izvedba</a:t>
            </a:r>
            <a:r>
              <a:rPr lang="en-US" dirty="0"/>
              <a:t> u </a:t>
            </a:r>
            <a:r>
              <a:rPr lang="en-US" dirty="0" err="1"/>
              <a:t>rač</a:t>
            </a:r>
            <a:r>
              <a:rPr lang="en-US" dirty="0"/>
              <a:t>. </a:t>
            </a:r>
            <a:r>
              <a:rPr lang="en-US" dirty="0" err="1"/>
              <a:t>sustavima</a:t>
            </a:r>
            <a:endParaRPr lang="en-US" dirty="0"/>
          </a:p>
        </p:txBody>
      </p:sp>
      <p:sp>
        <p:nvSpPr>
          <p:cNvPr id="3" name="Content Placeholder 2">
            <a:extLst>
              <a:ext uri="{FF2B5EF4-FFF2-40B4-BE49-F238E27FC236}">
                <a16:creationId xmlns:a16="http://schemas.microsoft.com/office/drawing/2014/main" id="{943BC340-9580-4746-81EF-F5D68A69FEEB}"/>
              </a:ext>
            </a:extLst>
          </p:cNvPr>
          <p:cNvSpPr>
            <a:spLocks noGrp="1"/>
          </p:cNvSpPr>
          <p:nvPr>
            <p:ph idx="1"/>
          </p:nvPr>
        </p:nvSpPr>
        <p:spPr>
          <a:xfrm>
            <a:off x="228600" y="1069619"/>
            <a:ext cx="11641508" cy="5200540"/>
          </a:xfrm>
        </p:spPr>
        <p:txBody>
          <a:bodyPr/>
          <a:lstStyle/>
          <a:p>
            <a:r>
              <a:rPr lang="hr-HR" dirty="0"/>
              <a:t>Što je to algoritam:</a:t>
            </a:r>
          </a:p>
          <a:p>
            <a:pPr lvl="1"/>
            <a:r>
              <a:rPr lang="en-US" b="1" i="0" dirty="0" err="1">
                <a:solidFill>
                  <a:srgbClr val="202122"/>
                </a:solidFill>
                <a:effectLst/>
                <a:latin typeface="Arial" panose="020B0604020202020204" pitchFamily="34" charset="0"/>
              </a:rPr>
              <a:t>algoritam</a:t>
            </a:r>
            <a:r>
              <a:rPr lang="en-US" b="0" i="0" dirty="0">
                <a:solidFill>
                  <a:srgbClr val="202122"/>
                </a:solidFill>
                <a:effectLst/>
                <a:latin typeface="Arial" panose="020B0604020202020204" pitchFamily="34" charset="0"/>
              </a:rPr>
              <a:t> je </a:t>
            </a:r>
            <a:r>
              <a:rPr lang="en-US" b="0" i="0" dirty="0" err="1">
                <a:solidFill>
                  <a:srgbClr val="202122"/>
                </a:solidFill>
                <a:effectLst/>
                <a:latin typeface="Arial" panose="020B0604020202020204" pitchFamily="34" charset="0"/>
              </a:rPr>
              <a:t>konačni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niz</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precizno</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definiranih</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računalno</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izvedljivih</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uputa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tipično</a:t>
            </a:r>
            <a:r>
              <a:rPr lang="en-US" b="0" i="0" dirty="0">
                <a:solidFill>
                  <a:srgbClr val="202122"/>
                </a:solidFill>
                <a:effectLst/>
                <a:latin typeface="Arial" panose="020B0604020202020204" pitchFamily="34" charset="0"/>
              </a:rPr>
              <a:t> za </a:t>
            </a:r>
            <a:r>
              <a:rPr lang="en-US" b="0" i="0" dirty="0" err="1">
                <a:solidFill>
                  <a:srgbClr val="202122"/>
                </a:solidFill>
                <a:effectLst/>
                <a:latin typeface="Arial" panose="020B0604020202020204" pitchFamily="34" charset="0"/>
              </a:rPr>
              <a:t>rješavanje</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klase</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problema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ili</a:t>
            </a:r>
            <a:r>
              <a:rPr lang="en-US" b="0" i="0" dirty="0">
                <a:solidFill>
                  <a:srgbClr val="202122"/>
                </a:solidFill>
                <a:effectLst/>
                <a:latin typeface="Arial" panose="020B0604020202020204" pitchFamily="34" charset="0"/>
              </a:rPr>
              <a:t> za </a:t>
            </a:r>
            <a:r>
              <a:rPr lang="en-US" b="0" i="0" dirty="0" err="1">
                <a:solidFill>
                  <a:srgbClr val="202122"/>
                </a:solidFill>
                <a:effectLst/>
                <a:latin typeface="Arial" panose="020B0604020202020204" pitchFamily="34" charset="0"/>
              </a:rPr>
              <a:t>izvršavanje</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računa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Algoritmi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su</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uvijek</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nedvosmisleni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koriste</a:t>
            </a:r>
            <a:r>
              <a:rPr lang="en-US" b="0" i="0" dirty="0">
                <a:solidFill>
                  <a:srgbClr val="202122"/>
                </a:solidFill>
                <a:effectLst/>
                <a:latin typeface="Arial" panose="020B0604020202020204" pitchFamily="34" charset="0"/>
              </a:rPr>
              <a:t> se </a:t>
            </a:r>
            <a:r>
              <a:rPr lang="en-US" b="0" i="0" dirty="0" err="1">
                <a:solidFill>
                  <a:srgbClr val="202122"/>
                </a:solidFill>
                <a:effectLst/>
                <a:latin typeface="Arial" panose="020B0604020202020204" pitchFamily="34" charset="0"/>
              </a:rPr>
              <a:t>kao</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specifikacije</a:t>
            </a:r>
            <a:r>
              <a:rPr lang="en-US" b="0" i="0" dirty="0">
                <a:solidFill>
                  <a:srgbClr val="202122"/>
                </a:solidFill>
                <a:effectLst/>
                <a:latin typeface="Arial" panose="020B0604020202020204" pitchFamily="34" charset="0"/>
              </a:rPr>
              <a:t> za </a:t>
            </a:r>
            <a:r>
              <a:rPr lang="en-US" b="0" i="0" dirty="0" err="1">
                <a:solidFill>
                  <a:srgbClr val="202122"/>
                </a:solidFill>
                <a:effectLst/>
                <a:latin typeface="Arial" panose="020B0604020202020204" pitchFamily="34" charset="0"/>
              </a:rPr>
              <a:t>obavljanje</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izračuna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obrade</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podataka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automatiziranog</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zaključivanja</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i</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drugih</a:t>
            </a:r>
            <a:r>
              <a:rPr lang="en-US" b="0" i="0" dirty="0">
                <a:solidFill>
                  <a:srgbClr val="202122"/>
                </a:solidFill>
                <a:effectLst/>
                <a:latin typeface="Arial" panose="020B0604020202020204" pitchFamily="34" charset="0"/>
              </a:rPr>
              <a:t> </a:t>
            </a:r>
            <a:r>
              <a:rPr lang="en-US" b="0" i="0" dirty="0" err="1">
                <a:solidFill>
                  <a:srgbClr val="202122"/>
                </a:solidFill>
                <a:effectLst/>
                <a:latin typeface="Arial" panose="020B0604020202020204" pitchFamily="34" charset="0"/>
              </a:rPr>
              <a:t>zadataka</a:t>
            </a:r>
            <a:r>
              <a:rPr lang="en-US" b="0" i="0" dirty="0">
                <a:solidFill>
                  <a:srgbClr val="202122"/>
                </a:solidFill>
                <a:effectLst/>
                <a:latin typeface="Arial" panose="020B0604020202020204" pitchFamily="34" charset="0"/>
              </a:rPr>
              <a:t>.</a:t>
            </a:r>
            <a:endParaRPr lang="hr-HR" b="0" i="0" dirty="0">
              <a:solidFill>
                <a:srgbClr val="202122"/>
              </a:solidFill>
              <a:effectLst/>
              <a:latin typeface="Arial" panose="020B0604020202020204" pitchFamily="34" charset="0"/>
            </a:endParaRPr>
          </a:p>
          <a:p>
            <a:pPr lvl="1"/>
            <a:endParaRPr lang="hr-HR" dirty="0">
              <a:solidFill>
                <a:srgbClr val="202122"/>
              </a:solidFill>
              <a:latin typeface="Arial" panose="020B0604020202020204" pitchFamily="34" charset="0"/>
            </a:endParaRPr>
          </a:p>
          <a:p>
            <a:r>
              <a:rPr lang="hr-HR" dirty="0">
                <a:solidFill>
                  <a:srgbClr val="202122"/>
                </a:solidFill>
                <a:latin typeface="Arial" panose="020B0604020202020204" pitchFamily="34" charset="0"/>
              </a:rPr>
              <a:t>Kako izvesti algoritam</a:t>
            </a:r>
          </a:p>
          <a:p>
            <a:pPr lvl="1"/>
            <a:r>
              <a:rPr lang="en-US" dirty="0" err="1">
                <a:solidFill>
                  <a:schemeClr val="tx1"/>
                </a:solidFill>
              </a:rPr>
              <a:t>Jednostavno</a:t>
            </a:r>
            <a:r>
              <a:rPr lang="en-US" dirty="0">
                <a:solidFill>
                  <a:schemeClr val="tx1"/>
                </a:solidFill>
              </a:rPr>
              <a:t> </a:t>
            </a:r>
            <a:r>
              <a:rPr lang="en-US" dirty="0" err="1">
                <a:solidFill>
                  <a:schemeClr val="tx1"/>
                </a:solidFill>
              </a:rPr>
              <a:t>uzmemo</a:t>
            </a:r>
            <a:r>
              <a:rPr lang="en-US" dirty="0">
                <a:solidFill>
                  <a:schemeClr val="tx1"/>
                </a:solidFill>
              </a:rPr>
              <a:t> standard </a:t>
            </a:r>
            <a:r>
              <a:rPr lang="en-US" dirty="0" err="1">
                <a:solidFill>
                  <a:schemeClr val="tx1"/>
                </a:solidFill>
              </a:rPr>
              <a:t>i</a:t>
            </a:r>
            <a:r>
              <a:rPr lang="en-US" dirty="0">
                <a:solidFill>
                  <a:schemeClr val="tx1"/>
                </a:solidFill>
              </a:rPr>
              <a:t> </a:t>
            </a:r>
            <a:r>
              <a:rPr lang="en-US" dirty="0" err="1">
                <a:solidFill>
                  <a:schemeClr val="tx1"/>
                </a:solidFill>
              </a:rPr>
              <a:t>raspišemo</a:t>
            </a:r>
            <a:r>
              <a:rPr lang="en-US" dirty="0">
                <a:solidFill>
                  <a:schemeClr val="tx1"/>
                </a:solidFill>
              </a:rPr>
              <a:t> ga u </a:t>
            </a:r>
            <a:r>
              <a:rPr lang="en-US" dirty="0" err="1">
                <a:solidFill>
                  <a:schemeClr val="tx1"/>
                </a:solidFill>
              </a:rPr>
              <a:t>nekom</a:t>
            </a:r>
            <a:r>
              <a:rPr lang="en-US" dirty="0">
                <a:solidFill>
                  <a:schemeClr val="tx1"/>
                </a:solidFill>
              </a:rPr>
              <a:t> </a:t>
            </a:r>
            <a:r>
              <a:rPr lang="en-US" dirty="0" err="1">
                <a:solidFill>
                  <a:schemeClr val="tx1"/>
                </a:solidFill>
              </a:rPr>
              <a:t>višem</a:t>
            </a:r>
            <a:r>
              <a:rPr lang="en-US" dirty="0">
                <a:solidFill>
                  <a:schemeClr val="tx1"/>
                </a:solidFill>
              </a:rPr>
              <a:t> </a:t>
            </a:r>
            <a:r>
              <a:rPr lang="en-US" dirty="0" err="1">
                <a:solidFill>
                  <a:schemeClr val="tx1"/>
                </a:solidFill>
              </a:rPr>
              <a:t>programskom</a:t>
            </a:r>
            <a:r>
              <a:rPr lang="en-US" dirty="0">
                <a:solidFill>
                  <a:schemeClr val="tx1"/>
                </a:solidFill>
              </a:rPr>
              <a:t> </a:t>
            </a:r>
            <a:r>
              <a:rPr lang="en-US" dirty="0" err="1">
                <a:solidFill>
                  <a:schemeClr val="tx1"/>
                </a:solidFill>
              </a:rPr>
              <a:t>jeziku</a:t>
            </a:r>
            <a:endParaRPr lang="hr-HR" dirty="0">
              <a:solidFill>
                <a:schemeClr val="tx1"/>
              </a:solidFill>
            </a:endParaRPr>
          </a:p>
          <a:p>
            <a:pPr lvl="1"/>
            <a:endParaRPr lang="hr-HR" dirty="0">
              <a:solidFill>
                <a:schemeClr val="tx1"/>
              </a:solidFill>
            </a:endParaRPr>
          </a:p>
          <a:p>
            <a:r>
              <a:rPr lang="hr-HR" dirty="0">
                <a:solidFill>
                  <a:schemeClr val="tx1"/>
                </a:solidFill>
              </a:rPr>
              <a:t>Stvar će naravno raditi</a:t>
            </a:r>
          </a:p>
          <a:p>
            <a:pPr lvl="1"/>
            <a:r>
              <a:rPr lang="hr-HR" dirty="0">
                <a:solidFill>
                  <a:schemeClr val="tx1"/>
                </a:solidFill>
              </a:rPr>
              <a:t>Brzina je upitna!!!</a:t>
            </a:r>
            <a:endParaRPr lang="en-US" dirty="0">
              <a:solidFill>
                <a:schemeClr val="tx1"/>
              </a:solidFill>
            </a:endParaRPr>
          </a:p>
          <a:p>
            <a:pPr lvl="1"/>
            <a:endParaRPr lang="en-US" dirty="0"/>
          </a:p>
        </p:txBody>
      </p:sp>
    </p:spTree>
    <p:extLst>
      <p:ext uri="{BB962C8B-B14F-4D97-AF65-F5344CB8AC3E}">
        <p14:creationId xmlns:p14="http://schemas.microsoft.com/office/powerpoint/2010/main" val="2620838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C173-E2B6-4C81-82F0-B7757D03C552}"/>
              </a:ext>
            </a:extLst>
          </p:cNvPr>
          <p:cNvSpPr>
            <a:spLocks noGrp="1"/>
          </p:cNvSpPr>
          <p:nvPr>
            <p:ph type="title"/>
          </p:nvPr>
        </p:nvSpPr>
        <p:spPr/>
        <p:txBody>
          <a:bodyPr/>
          <a:lstStyle/>
          <a:p>
            <a:r>
              <a:rPr lang="en-US" dirty="0"/>
              <a:t>Power </a:t>
            </a:r>
            <a:r>
              <a:rPr lang="hr-HR" dirty="0"/>
              <a:t>S</a:t>
            </a:r>
            <a:r>
              <a:rPr lang="en-US" dirty="0" err="1"/>
              <a:t>aving</a:t>
            </a:r>
            <a:r>
              <a:rPr lang="en-US" dirty="0"/>
              <a:t> </a:t>
            </a:r>
            <a:r>
              <a:rPr lang="hr-HR" dirty="0"/>
              <a:t>M</a:t>
            </a:r>
            <a:r>
              <a:rPr lang="en-US" dirty="0"/>
              <a:t>ode</a:t>
            </a:r>
          </a:p>
        </p:txBody>
      </p:sp>
      <p:sp>
        <p:nvSpPr>
          <p:cNvPr id="3" name="Content Placeholder 2">
            <a:extLst>
              <a:ext uri="{FF2B5EF4-FFF2-40B4-BE49-F238E27FC236}">
                <a16:creationId xmlns:a16="http://schemas.microsoft.com/office/drawing/2014/main" id="{0AEA5BE4-B1C5-48F2-95CC-9A4F34A475E7}"/>
              </a:ext>
            </a:extLst>
          </p:cNvPr>
          <p:cNvSpPr>
            <a:spLocks noGrp="1"/>
          </p:cNvSpPr>
          <p:nvPr>
            <p:ph idx="1"/>
          </p:nvPr>
        </p:nvSpPr>
        <p:spPr/>
        <p:txBody>
          <a:bodyPr/>
          <a:lstStyle/>
          <a:p>
            <a:r>
              <a:rPr lang="hr-HR" dirty="0"/>
              <a:t>A</a:t>
            </a:r>
            <a:r>
              <a:rPr lang="en-US" dirty="0"/>
              <a:t>s gas is important for trucks, and cars to move, so is electric power for electronic devices</a:t>
            </a:r>
            <a:r>
              <a:rPr lang="hr-HR" dirty="0"/>
              <a:t>. </a:t>
            </a:r>
          </a:p>
          <a:p>
            <a:r>
              <a:rPr lang="hr-HR" dirty="0"/>
              <a:t>E</a:t>
            </a:r>
            <a:r>
              <a:rPr lang="en-US" dirty="0" err="1"/>
              <a:t>mbedded</a:t>
            </a:r>
            <a:r>
              <a:rPr lang="en-US" dirty="0"/>
              <a:t> devices usually </a:t>
            </a:r>
            <a:r>
              <a:rPr lang="hr-HR" dirty="0"/>
              <a:t>use </a:t>
            </a:r>
            <a:r>
              <a:rPr lang="en-US" dirty="0"/>
              <a:t>battery (limited energy)</a:t>
            </a:r>
            <a:endParaRPr lang="hr-HR" dirty="0"/>
          </a:p>
          <a:p>
            <a:r>
              <a:rPr lang="en-US" dirty="0"/>
              <a:t>The limited nature of battery power means the rate of power consumption of these devices should be reasonable to encourage their adoption and use</a:t>
            </a:r>
            <a:endParaRPr lang="hr-HR" dirty="0"/>
          </a:p>
          <a:p>
            <a:r>
              <a:rPr lang="hr-HR" dirty="0"/>
              <a:t>I</a:t>
            </a:r>
            <a:r>
              <a:rPr lang="en-US" dirty="0" err="1"/>
              <a:t>mplementation</a:t>
            </a:r>
            <a:r>
              <a:rPr lang="en-US" dirty="0"/>
              <a:t> of low power considerations in the design of embedded systems </a:t>
            </a:r>
            <a:endParaRPr lang="hr-HR" dirty="0"/>
          </a:p>
        </p:txBody>
      </p:sp>
    </p:spTree>
    <p:extLst>
      <p:ext uri="{BB962C8B-B14F-4D97-AF65-F5344CB8AC3E}">
        <p14:creationId xmlns:p14="http://schemas.microsoft.com/office/powerpoint/2010/main" val="255561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F766A-37D2-4336-9B45-D9B06C9EEC6B}"/>
              </a:ext>
            </a:extLst>
          </p:cNvPr>
          <p:cNvSpPr>
            <a:spLocks noGrp="1"/>
          </p:cNvSpPr>
          <p:nvPr>
            <p:ph type="title"/>
          </p:nvPr>
        </p:nvSpPr>
        <p:spPr/>
        <p:txBody>
          <a:bodyPr/>
          <a:lstStyle/>
          <a:p>
            <a:r>
              <a:rPr lang="hr-HR" dirty="0"/>
              <a:t>Algoritmi</a:t>
            </a:r>
            <a:endParaRPr lang="en-US" dirty="0"/>
          </a:p>
        </p:txBody>
      </p:sp>
      <p:sp>
        <p:nvSpPr>
          <p:cNvPr id="3" name="Content Placeholder 2">
            <a:extLst>
              <a:ext uri="{FF2B5EF4-FFF2-40B4-BE49-F238E27FC236}">
                <a16:creationId xmlns:a16="http://schemas.microsoft.com/office/drawing/2014/main" id="{8FCD93B4-A104-4243-9261-5882C2E75876}"/>
              </a:ext>
            </a:extLst>
          </p:cNvPr>
          <p:cNvSpPr>
            <a:spLocks noGrp="1"/>
          </p:cNvSpPr>
          <p:nvPr>
            <p:ph idx="1"/>
          </p:nvPr>
        </p:nvSpPr>
        <p:spPr>
          <a:xfrm>
            <a:off x="228599" y="1069619"/>
            <a:ext cx="9522151" cy="5200540"/>
          </a:xfrm>
        </p:spPr>
        <p:txBody>
          <a:bodyPr/>
          <a:lstStyle/>
          <a:p>
            <a:r>
              <a:rPr lang="en-US" dirty="0" err="1"/>
              <a:t>Sljedeći</a:t>
            </a:r>
            <a:r>
              <a:rPr lang="en-US" dirty="0"/>
              <a:t> </a:t>
            </a:r>
            <a:r>
              <a:rPr lang="en-US" dirty="0" err="1"/>
              <a:t>korak</a:t>
            </a:r>
            <a:r>
              <a:rPr lang="en-US" dirty="0"/>
              <a:t>: </a:t>
            </a:r>
            <a:r>
              <a:rPr lang="en-US" dirty="0" err="1"/>
              <a:t>provjeriti</a:t>
            </a:r>
            <a:r>
              <a:rPr lang="en-US" dirty="0"/>
              <a:t> </a:t>
            </a:r>
            <a:r>
              <a:rPr lang="en-US" dirty="0" err="1"/>
              <a:t>usko</a:t>
            </a:r>
            <a:r>
              <a:rPr lang="en-US" dirty="0"/>
              <a:t> </a:t>
            </a:r>
            <a:r>
              <a:rPr lang="en-US" dirty="0" err="1"/>
              <a:t>grlo</a:t>
            </a:r>
            <a:r>
              <a:rPr lang="en-US" dirty="0"/>
              <a:t> </a:t>
            </a:r>
            <a:r>
              <a:rPr lang="en-US" dirty="0" err="1"/>
              <a:t>algoritma</a:t>
            </a:r>
            <a:r>
              <a:rPr lang="en-US" dirty="0"/>
              <a:t>:</a:t>
            </a:r>
          </a:p>
          <a:p>
            <a:pPr lvl="1"/>
            <a:r>
              <a:rPr lang="hr-HR" dirty="0"/>
              <a:t>Pogledajmo k</a:t>
            </a:r>
            <a:r>
              <a:rPr lang="en-US" dirty="0"/>
              <a:t>od JPEG-a</a:t>
            </a:r>
          </a:p>
          <a:p>
            <a:pPr lvl="2"/>
            <a:r>
              <a:rPr lang="en-US" dirty="0"/>
              <a:t>DCT/IDCT</a:t>
            </a:r>
          </a:p>
          <a:p>
            <a:pPr lvl="2"/>
            <a:r>
              <a:rPr lang="en-US" dirty="0" err="1"/>
              <a:t>kvantizacija</a:t>
            </a:r>
            <a:endParaRPr lang="en-US" dirty="0"/>
          </a:p>
          <a:p>
            <a:pPr lvl="2"/>
            <a:r>
              <a:rPr lang="en-US" dirty="0"/>
              <a:t>RGB2YUV </a:t>
            </a:r>
            <a:r>
              <a:rPr lang="en-US" dirty="0" err="1"/>
              <a:t>i</a:t>
            </a:r>
            <a:r>
              <a:rPr lang="en-US" dirty="0"/>
              <a:t> YUV2RGB</a:t>
            </a:r>
          </a:p>
          <a:p>
            <a:pPr lvl="2"/>
            <a:r>
              <a:rPr lang="en-US" dirty="0" err="1"/>
              <a:t>GetBits</a:t>
            </a:r>
            <a:r>
              <a:rPr lang="en-US" dirty="0"/>
              <a:t> (</a:t>
            </a:r>
            <a:r>
              <a:rPr lang="en-US" dirty="0" err="1"/>
              <a:t>vrlo</a:t>
            </a:r>
            <a:r>
              <a:rPr lang="en-US" dirty="0"/>
              <a:t> </a:t>
            </a:r>
            <a:r>
              <a:rPr lang="en-US" dirty="0" err="1"/>
              <a:t>jednostavna</a:t>
            </a:r>
            <a:r>
              <a:rPr lang="en-US" dirty="0"/>
              <a:t> </a:t>
            </a:r>
            <a:r>
              <a:rPr lang="en-US" dirty="0" err="1"/>
              <a:t>funkcija</a:t>
            </a:r>
            <a:r>
              <a:rPr lang="en-US" dirty="0"/>
              <a:t> </a:t>
            </a:r>
            <a:r>
              <a:rPr lang="en-US" dirty="0" err="1"/>
              <a:t>koja</a:t>
            </a:r>
            <a:r>
              <a:rPr lang="en-US" dirty="0"/>
              <a:t> se </a:t>
            </a:r>
            <a:r>
              <a:rPr lang="en-US" dirty="0" err="1"/>
              <a:t>jako</a:t>
            </a:r>
            <a:r>
              <a:rPr lang="en-US" dirty="0"/>
              <a:t> </a:t>
            </a:r>
            <a:r>
              <a:rPr lang="en-US" dirty="0" err="1"/>
              <a:t>puno</a:t>
            </a:r>
            <a:r>
              <a:rPr lang="en-US" dirty="0"/>
              <a:t> puta </a:t>
            </a:r>
            <a:r>
              <a:rPr lang="en-US" dirty="0" err="1"/>
              <a:t>poziva</a:t>
            </a:r>
            <a:r>
              <a:rPr lang="en-US" dirty="0"/>
              <a:t>)</a:t>
            </a:r>
          </a:p>
          <a:p>
            <a:endParaRPr lang="en-US" dirty="0"/>
          </a:p>
        </p:txBody>
      </p:sp>
    </p:spTree>
    <p:extLst>
      <p:ext uri="{BB962C8B-B14F-4D97-AF65-F5344CB8AC3E}">
        <p14:creationId xmlns:p14="http://schemas.microsoft.com/office/powerpoint/2010/main" val="2842903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BEF7-DA56-4540-AAEA-3D155B2139C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CFDFF25-F4F4-4A32-8361-E7AB11B26AE0}"/>
              </a:ext>
            </a:extLst>
          </p:cNvPr>
          <p:cNvSpPr>
            <a:spLocks noGrp="1"/>
          </p:cNvSpPr>
          <p:nvPr>
            <p:ph idx="1"/>
          </p:nvPr>
        </p:nvSpPr>
        <p:spPr>
          <a:xfrm>
            <a:off x="228600" y="1069619"/>
            <a:ext cx="10171632" cy="5200540"/>
          </a:xfrm>
        </p:spPr>
        <p:txBody>
          <a:bodyPr/>
          <a:lstStyle/>
          <a:p>
            <a:r>
              <a:rPr lang="en-US" dirty="0" err="1"/>
              <a:t>Prvi</a:t>
            </a:r>
            <a:r>
              <a:rPr lang="en-US" dirty="0"/>
              <a:t> </a:t>
            </a:r>
            <a:r>
              <a:rPr lang="en-US" dirty="0" err="1"/>
              <a:t>način</a:t>
            </a:r>
            <a:r>
              <a:rPr lang="en-US" dirty="0"/>
              <a:t> :</a:t>
            </a:r>
          </a:p>
          <a:p>
            <a:pPr lvl="1"/>
            <a:r>
              <a:rPr lang="hr-HR" dirty="0"/>
              <a:t>Standardni pristup:</a:t>
            </a:r>
          </a:p>
          <a:p>
            <a:pPr lvl="1"/>
            <a:endParaRPr lang="hr-HR" dirty="0"/>
          </a:p>
          <a:p>
            <a:pPr lvl="1"/>
            <a:endParaRPr lang="hr-HR" dirty="0"/>
          </a:p>
          <a:p>
            <a:r>
              <a:rPr lang="hr-HR" dirty="0"/>
              <a:t>Drugi način:</a:t>
            </a:r>
          </a:p>
          <a:p>
            <a:pPr lvl="1"/>
            <a:r>
              <a:rPr lang="en-US" dirty="0"/>
              <a:t>DCT/IDCT: da li </a:t>
            </a:r>
            <a:r>
              <a:rPr lang="en-US" dirty="0" err="1"/>
              <a:t>postoji</a:t>
            </a:r>
            <a:r>
              <a:rPr lang="en-US" dirty="0"/>
              <a:t> </a:t>
            </a:r>
            <a:r>
              <a:rPr lang="en-US" dirty="0" err="1"/>
              <a:t>neki</a:t>
            </a:r>
            <a:r>
              <a:rPr lang="en-US" dirty="0"/>
              <a:t> </a:t>
            </a:r>
            <a:r>
              <a:rPr lang="en-US" dirty="0" err="1"/>
              <a:t>drugi</a:t>
            </a:r>
            <a:r>
              <a:rPr lang="en-US" dirty="0"/>
              <a:t> </a:t>
            </a:r>
            <a:r>
              <a:rPr lang="en-US" dirty="0" err="1"/>
              <a:t>pristup</a:t>
            </a:r>
            <a:r>
              <a:rPr lang="en-US" dirty="0"/>
              <a:t> od </a:t>
            </a:r>
            <a:r>
              <a:rPr lang="en-US" dirty="0" err="1"/>
              <a:t>standardno</a:t>
            </a:r>
            <a:r>
              <a:rPr lang="hr-HR" dirty="0"/>
              <a:t>g</a:t>
            </a:r>
            <a:endParaRPr lang="en-US" dirty="0"/>
          </a:p>
          <a:p>
            <a:pPr lvl="1"/>
            <a:r>
              <a:rPr lang="en-US" dirty="0" err="1"/>
              <a:t>Pojednostavljeni</a:t>
            </a:r>
            <a:r>
              <a:rPr lang="en-US" dirty="0"/>
              <a:t> </a:t>
            </a:r>
            <a:r>
              <a:rPr lang="en-US" dirty="0" err="1"/>
              <a:t>algoritam</a:t>
            </a:r>
            <a:r>
              <a:rPr lang="en-US" dirty="0"/>
              <a:t> </a:t>
            </a:r>
            <a:r>
              <a:rPr lang="en-US" dirty="0" err="1"/>
              <a:t>putem</a:t>
            </a:r>
            <a:r>
              <a:rPr lang="en-US" dirty="0"/>
              <a:t> FFT </a:t>
            </a:r>
            <a:r>
              <a:rPr lang="en-US" dirty="0" err="1"/>
              <a:t>ili</a:t>
            </a:r>
            <a:r>
              <a:rPr lang="en-US" dirty="0"/>
              <a:t> </a:t>
            </a:r>
            <a:r>
              <a:rPr lang="en-US" dirty="0" err="1"/>
              <a:t>neki</a:t>
            </a:r>
            <a:r>
              <a:rPr lang="en-US" dirty="0"/>
              <a:t> </a:t>
            </a:r>
            <a:r>
              <a:rPr lang="en-US" dirty="0" err="1"/>
              <a:t>drugi</a:t>
            </a:r>
            <a:r>
              <a:rPr lang="en-US" dirty="0"/>
              <a:t> </a:t>
            </a:r>
            <a:r>
              <a:rPr lang="en-US" dirty="0" err="1"/>
              <a:t>pristup</a:t>
            </a:r>
            <a:r>
              <a:rPr lang="en-US" dirty="0"/>
              <a:t>. AAN </a:t>
            </a:r>
            <a:r>
              <a:rPr lang="en-US" dirty="0" err="1"/>
              <a:t>Algoritam</a:t>
            </a:r>
            <a:endParaRPr lang="en-US" dirty="0"/>
          </a:p>
          <a:p>
            <a:pPr lvl="1"/>
            <a:r>
              <a:rPr lang="en-US" dirty="0" err="1"/>
              <a:t>Treba</a:t>
            </a:r>
            <a:r>
              <a:rPr lang="en-US" dirty="0"/>
              <a:t> </a:t>
            </a:r>
            <a:r>
              <a:rPr lang="en-US" dirty="0" err="1"/>
              <a:t>nam</a:t>
            </a:r>
            <a:r>
              <a:rPr lang="en-US" dirty="0"/>
              <a:t> </a:t>
            </a:r>
            <a:r>
              <a:rPr lang="en-US" dirty="0" err="1"/>
              <a:t>pomoć</a:t>
            </a:r>
            <a:r>
              <a:rPr lang="en-US" dirty="0"/>
              <a:t> </a:t>
            </a:r>
            <a:r>
              <a:rPr lang="en-US" dirty="0" err="1"/>
              <a:t>matematike</a:t>
            </a:r>
            <a:r>
              <a:rPr lang="en-US" dirty="0"/>
              <a:t>. </a:t>
            </a:r>
          </a:p>
          <a:p>
            <a:pPr lvl="1"/>
            <a:r>
              <a:rPr lang="en-US" dirty="0"/>
              <a:t>Problem </a:t>
            </a:r>
            <a:r>
              <a:rPr lang="en-US" dirty="0" err="1"/>
              <a:t>znanja</a:t>
            </a:r>
            <a:r>
              <a:rPr lang="en-US" dirty="0"/>
              <a:t> </a:t>
            </a:r>
            <a:r>
              <a:rPr lang="en-US" dirty="0" err="1"/>
              <a:t>i</a:t>
            </a:r>
            <a:r>
              <a:rPr lang="en-US" dirty="0"/>
              <a:t> </a:t>
            </a:r>
            <a:r>
              <a:rPr lang="en-US" dirty="0" err="1"/>
              <a:t>primjene</a:t>
            </a:r>
            <a:endParaRPr lang="en-US" dirty="0"/>
          </a:p>
          <a:p>
            <a:endParaRPr lang="en-US" dirty="0"/>
          </a:p>
        </p:txBody>
      </p:sp>
      <p:pic>
        <p:nvPicPr>
          <p:cNvPr id="5" name="Picture 5" descr="X_{k_1,k_2} =&#10; \sum_{n_1=0}^{N_1-1}&#10; \sum_{n_2=0}^{N_2-1}&#10; x_{n_1,n_2} &#10;\cos \left[\frac{\pi}{N_1} \left(n_1+\frac{1}{2}\right) k_1 \right]&#10;\cos \left[\frac{\pi}{N_2} \left(n_2+\frac{1}{2}\right) k_2 \right] .&#10;">
            <a:extLst>
              <a:ext uri="{FF2B5EF4-FFF2-40B4-BE49-F238E27FC236}">
                <a16:creationId xmlns:a16="http://schemas.microsoft.com/office/drawing/2014/main" id="{262F0CD3-04EB-430B-B8E0-1837B3C0C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4726" y="2127785"/>
            <a:ext cx="55435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5461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E9C3-96A9-4859-A7D5-71684C7D643B}"/>
              </a:ext>
            </a:extLst>
          </p:cNvPr>
          <p:cNvSpPr>
            <a:spLocks noGrp="1"/>
          </p:cNvSpPr>
          <p:nvPr>
            <p:ph type="title"/>
          </p:nvPr>
        </p:nvSpPr>
        <p:spPr/>
        <p:txBody>
          <a:bodyPr/>
          <a:lstStyle/>
          <a:p>
            <a:r>
              <a:rPr lang="hr-HR" dirty="0"/>
              <a:t>AAN 1D IDCT</a:t>
            </a:r>
            <a:endParaRPr lang="en-US" dirty="0"/>
          </a:p>
        </p:txBody>
      </p:sp>
      <p:pic>
        <p:nvPicPr>
          <p:cNvPr id="6" name="Content Placeholder 5">
            <a:extLst>
              <a:ext uri="{FF2B5EF4-FFF2-40B4-BE49-F238E27FC236}">
                <a16:creationId xmlns:a16="http://schemas.microsoft.com/office/drawing/2014/main" id="{52EB5CD0-BE3C-4883-BBA1-93D7BF7E10DD}"/>
              </a:ext>
            </a:extLst>
          </p:cNvPr>
          <p:cNvPicPr>
            <a:picLocks noGrp="1" noChangeAspect="1"/>
          </p:cNvPicPr>
          <p:nvPr>
            <p:ph idx="1"/>
          </p:nvPr>
        </p:nvPicPr>
        <p:blipFill>
          <a:blip r:embed="rId2"/>
          <a:stretch>
            <a:fillRect/>
          </a:stretch>
        </p:blipFill>
        <p:spPr>
          <a:xfrm>
            <a:off x="3036454" y="1930121"/>
            <a:ext cx="5692775" cy="3314103"/>
          </a:xfrm>
        </p:spPr>
      </p:pic>
    </p:spTree>
    <p:extLst>
      <p:ext uri="{BB962C8B-B14F-4D97-AF65-F5344CB8AC3E}">
        <p14:creationId xmlns:p14="http://schemas.microsoft.com/office/powerpoint/2010/main" val="1423964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2C47-6C4C-4FF2-9D5D-953DC9246C8B}"/>
              </a:ext>
            </a:extLst>
          </p:cNvPr>
          <p:cNvSpPr>
            <a:spLocks noGrp="1"/>
          </p:cNvSpPr>
          <p:nvPr>
            <p:ph type="title"/>
          </p:nvPr>
        </p:nvSpPr>
        <p:spPr/>
        <p:txBody>
          <a:bodyPr/>
          <a:lstStyle/>
          <a:p>
            <a:r>
              <a:rPr lang="hr-HR" dirty="0"/>
              <a:t>RGB-YUV YUV-RGB</a:t>
            </a:r>
            <a:endParaRPr lang="en-US" dirty="0"/>
          </a:p>
        </p:txBody>
      </p:sp>
      <p:sp>
        <p:nvSpPr>
          <p:cNvPr id="3" name="Content Placeholder 2">
            <a:extLst>
              <a:ext uri="{FF2B5EF4-FFF2-40B4-BE49-F238E27FC236}">
                <a16:creationId xmlns:a16="http://schemas.microsoft.com/office/drawing/2014/main" id="{B51B0ED2-6768-478F-B6AD-14061B8EDD76}"/>
              </a:ext>
            </a:extLst>
          </p:cNvPr>
          <p:cNvSpPr>
            <a:spLocks noGrp="1"/>
          </p:cNvSpPr>
          <p:nvPr>
            <p:ph idx="1"/>
          </p:nvPr>
        </p:nvSpPr>
        <p:spPr>
          <a:xfrm>
            <a:off x="228599" y="1069619"/>
            <a:ext cx="11274039" cy="5200540"/>
          </a:xfrm>
        </p:spPr>
        <p:txBody>
          <a:bodyPr>
            <a:normAutofit fontScale="92500"/>
          </a:bodyPr>
          <a:lstStyle/>
          <a:p>
            <a:pPr eaLnBrk="1" hangingPunct="1"/>
            <a:r>
              <a:rPr lang="hr-HR" altLang="sr-Latn-RS" b="1" dirty="0"/>
              <a:t>RGB to YUV </a:t>
            </a:r>
            <a:r>
              <a:rPr lang="hr-HR" altLang="sr-Latn-RS" b="1" dirty="0" err="1"/>
              <a:t>Conversion</a:t>
            </a:r>
            <a:endParaRPr lang="hr-HR" altLang="sr-Latn-RS" b="1" dirty="0"/>
          </a:p>
          <a:p>
            <a:pPr eaLnBrk="1" hangingPunct="1">
              <a:buFont typeface="Wingdings" panose="05000000000000000000" pitchFamily="2" charset="2"/>
              <a:buNone/>
            </a:pPr>
            <a:r>
              <a:rPr lang="hr-HR" altLang="sr-Latn-RS" dirty="0"/>
              <a:t>		</a:t>
            </a:r>
            <a:r>
              <a:rPr lang="hr-HR" altLang="sr-Latn-RS" sz="2800" dirty="0">
                <a:latin typeface="Courier New" panose="02070309020205020404" pitchFamily="49" charset="0"/>
              </a:rPr>
              <a:t>Y = (0.257 * R)  + (0.504 * G) + (0.098 * B) + 16 </a:t>
            </a:r>
          </a:p>
          <a:p>
            <a:pPr eaLnBrk="1" hangingPunct="1">
              <a:buFont typeface="Wingdings" panose="05000000000000000000" pitchFamily="2" charset="2"/>
              <a:buNone/>
            </a:pPr>
            <a:r>
              <a:rPr lang="hr-HR" altLang="sr-Latn-RS" sz="2800" dirty="0">
                <a:latin typeface="Courier New" panose="02070309020205020404" pitchFamily="49" charset="0"/>
              </a:rPr>
              <a:t>		V = (0.439 * R)  - (0.368 * G) - (0.071 * B) + 128 </a:t>
            </a:r>
          </a:p>
          <a:p>
            <a:pPr eaLnBrk="1" hangingPunct="1">
              <a:buFont typeface="Wingdings" panose="05000000000000000000" pitchFamily="2" charset="2"/>
              <a:buNone/>
            </a:pPr>
            <a:r>
              <a:rPr lang="hr-HR" altLang="sr-Latn-RS" sz="2800" dirty="0">
                <a:latin typeface="Courier New" panose="02070309020205020404" pitchFamily="49" charset="0"/>
              </a:rPr>
              <a:t>		U = -(0.148 * R) - (0.291 * G) + (0.439 * B) + 128</a:t>
            </a:r>
          </a:p>
          <a:p>
            <a:pPr eaLnBrk="1" hangingPunct="1">
              <a:buFont typeface="Wingdings" panose="05000000000000000000" pitchFamily="2" charset="2"/>
              <a:buNone/>
            </a:pPr>
            <a:r>
              <a:rPr lang="hr-HR" altLang="sr-Latn-RS" sz="2800" dirty="0">
                <a:latin typeface="Courier New" panose="02070309020205020404" pitchFamily="49" charset="0"/>
              </a:rPr>
              <a:t> </a:t>
            </a:r>
            <a:endParaRPr lang="hr-HR" altLang="sr-Latn-RS" sz="2800" b="1" dirty="0">
              <a:latin typeface="Courier New" panose="02070309020205020404" pitchFamily="49" charset="0"/>
            </a:endParaRPr>
          </a:p>
          <a:p>
            <a:pPr eaLnBrk="1" hangingPunct="1"/>
            <a:r>
              <a:rPr lang="hr-HR" altLang="sr-Latn-RS" b="1" dirty="0"/>
              <a:t>YUV to RGB </a:t>
            </a:r>
            <a:r>
              <a:rPr lang="hr-HR" altLang="sr-Latn-RS" b="1" dirty="0" err="1"/>
              <a:t>Conversion</a:t>
            </a:r>
            <a:endParaRPr lang="hr-HR" altLang="sr-Latn-RS" b="1" dirty="0"/>
          </a:p>
          <a:p>
            <a:pPr eaLnBrk="1" hangingPunct="1">
              <a:buFont typeface="Wingdings" panose="05000000000000000000" pitchFamily="2" charset="2"/>
              <a:buNone/>
            </a:pPr>
            <a:r>
              <a:rPr lang="hr-HR" altLang="sr-Latn-RS" sz="2800" dirty="0">
                <a:latin typeface="Courier New" panose="02070309020205020404" pitchFamily="49" charset="0"/>
              </a:rPr>
              <a:t>	</a:t>
            </a:r>
          </a:p>
          <a:p>
            <a:pPr eaLnBrk="1" hangingPunct="1">
              <a:buFont typeface="Wingdings" panose="05000000000000000000" pitchFamily="2" charset="2"/>
              <a:buNone/>
            </a:pPr>
            <a:r>
              <a:rPr lang="hr-HR" altLang="sr-Latn-RS" sz="2800" dirty="0">
                <a:latin typeface="Courier New" panose="02070309020205020404" pitchFamily="49" charset="0"/>
              </a:rPr>
              <a:t>		B = 1.164(Y - 16) + 2.018(U - 128) </a:t>
            </a:r>
          </a:p>
          <a:p>
            <a:pPr eaLnBrk="1" hangingPunct="1">
              <a:buFont typeface="Wingdings" panose="05000000000000000000" pitchFamily="2" charset="2"/>
              <a:buNone/>
            </a:pPr>
            <a:r>
              <a:rPr lang="hr-HR" altLang="sr-Latn-RS" sz="2800" dirty="0">
                <a:latin typeface="Courier New" panose="02070309020205020404" pitchFamily="49" charset="0"/>
              </a:rPr>
              <a:t>		G = 1.164(Y - 16) - 0.813(V - 128) - 0.391(U - 128) </a:t>
            </a:r>
          </a:p>
          <a:p>
            <a:pPr eaLnBrk="1" hangingPunct="1">
              <a:buFont typeface="Wingdings" panose="05000000000000000000" pitchFamily="2" charset="2"/>
              <a:buNone/>
            </a:pPr>
            <a:r>
              <a:rPr lang="hr-HR" altLang="sr-Latn-RS" sz="2800" dirty="0">
                <a:latin typeface="Courier New" panose="02070309020205020404" pitchFamily="49" charset="0"/>
              </a:rPr>
              <a:t>		R = 1.164(Y - 16) + 1.596(V - 128)</a:t>
            </a:r>
          </a:p>
          <a:p>
            <a:endParaRPr lang="en-US" dirty="0"/>
          </a:p>
        </p:txBody>
      </p:sp>
    </p:spTree>
    <p:extLst>
      <p:ext uri="{BB962C8B-B14F-4D97-AF65-F5344CB8AC3E}">
        <p14:creationId xmlns:p14="http://schemas.microsoft.com/office/powerpoint/2010/main" val="39467612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87900-E936-4D3C-B881-17899AA65752}"/>
              </a:ext>
            </a:extLst>
          </p:cNvPr>
          <p:cNvSpPr>
            <a:spLocks noGrp="1"/>
          </p:cNvSpPr>
          <p:nvPr>
            <p:ph type="title"/>
          </p:nvPr>
        </p:nvSpPr>
        <p:spPr/>
        <p:txBody>
          <a:bodyPr/>
          <a:lstStyle/>
          <a:p>
            <a:r>
              <a:rPr lang="hr-HR" dirty="0"/>
              <a:t>RGB-YUV YUV-RGB</a:t>
            </a:r>
            <a:endParaRPr lang="en-US" dirty="0"/>
          </a:p>
        </p:txBody>
      </p:sp>
      <p:sp>
        <p:nvSpPr>
          <p:cNvPr id="3" name="Content Placeholder 2">
            <a:extLst>
              <a:ext uri="{FF2B5EF4-FFF2-40B4-BE49-F238E27FC236}">
                <a16:creationId xmlns:a16="http://schemas.microsoft.com/office/drawing/2014/main" id="{BBBAE178-BBD4-4B13-9234-1B3591AFD307}"/>
              </a:ext>
            </a:extLst>
          </p:cNvPr>
          <p:cNvSpPr>
            <a:spLocks noGrp="1"/>
          </p:cNvSpPr>
          <p:nvPr>
            <p:ph idx="1"/>
          </p:nvPr>
        </p:nvSpPr>
        <p:spPr>
          <a:xfrm>
            <a:off x="228600" y="1069619"/>
            <a:ext cx="10581830" cy="5200540"/>
          </a:xfrm>
        </p:spPr>
        <p:txBody>
          <a:bodyPr>
            <a:normAutofit/>
          </a:bodyPr>
          <a:lstStyle/>
          <a:p>
            <a:r>
              <a:rPr lang="hr-HR" altLang="sr-Latn-RS" dirty="0"/>
              <a:t>RGB to YUV cjelobrojni</a:t>
            </a:r>
          </a:p>
          <a:p>
            <a:pPr>
              <a:buFont typeface="Wingdings" panose="05000000000000000000" pitchFamily="2" charset="2"/>
              <a:buNone/>
            </a:pPr>
            <a:r>
              <a:rPr lang="hr-HR" altLang="sr-Latn-RS" sz="2800" dirty="0">
                <a:latin typeface="Century Gothic" panose="020B0502020202020204" pitchFamily="34" charset="0"/>
              </a:rPr>
              <a:t>		</a:t>
            </a:r>
            <a:r>
              <a:rPr lang="pt-BR" altLang="sr-Latn-RS" sz="2800" dirty="0">
                <a:latin typeface="Century Gothic" panose="020B0502020202020204" pitchFamily="34" charset="0"/>
              </a:rPr>
              <a:t>y = (66 * r + 129 * g + 25 * b + 128) &gt;&gt; 8 + 16; </a:t>
            </a:r>
            <a:endParaRPr lang="hr-HR" altLang="sr-Latn-RS" sz="2800" dirty="0">
              <a:latin typeface="Century Gothic" panose="020B0502020202020204" pitchFamily="34" charset="0"/>
            </a:endParaRPr>
          </a:p>
          <a:p>
            <a:pPr>
              <a:buFont typeface="Wingdings" panose="05000000000000000000" pitchFamily="2" charset="2"/>
              <a:buNone/>
            </a:pPr>
            <a:r>
              <a:rPr lang="hr-HR" altLang="sr-Latn-RS" sz="2800" dirty="0">
                <a:latin typeface="Century Gothic" panose="020B0502020202020204" pitchFamily="34" charset="0"/>
              </a:rPr>
              <a:t>		</a:t>
            </a:r>
            <a:r>
              <a:rPr lang="pt-BR" altLang="sr-Latn-RS" sz="2800" dirty="0">
                <a:latin typeface="Century Gothic" panose="020B0502020202020204" pitchFamily="34" charset="0"/>
              </a:rPr>
              <a:t>u = (-38 * r - 74 * g + 112 * b + 128) &gt;&gt; 8 + 128; </a:t>
            </a:r>
            <a:endParaRPr lang="hr-HR" altLang="sr-Latn-RS" sz="2800" dirty="0">
              <a:latin typeface="Century Gothic" panose="020B0502020202020204" pitchFamily="34" charset="0"/>
            </a:endParaRPr>
          </a:p>
          <a:p>
            <a:pPr>
              <a:buFont typeface="Wingdings" panose="05000000000000000000" pitchFamily="2" charset="2"/>
              <a:buNone/>
            </a:pPr>
            <a:r>
              <a:rPr lang="hr-HR" altLang="sr-Latn-RS" sz="2800" dirty="0">
                <a:latin typeface="Century Gothic" panose="020B0502020202020204" pitchFamily="34" charset="0"/>
              </a:rPr>
              <a:t>		v</a:t>
            </a:r>
            <a:r>
              <a:rPr lang="pt-BR" altLang="sr-Latn-RS" sz="2800" dirty="0">
                <a:latin typeface="Century Gothic" panose="020B0502020202020204" pitchFamily="34" charset="0"/>
              </a:rPr>
              <a:t> = (112 * r - 94 * g - 18 * b + 128) &gt;&gt; 8 + 128;</a:t>
            </a:r>
            <a:endParaRPr lang="hr-HR" altLang="sr-Latn-RS" sz="2800" dirty="0">
              <a:latin typeface="Century Gothic" panose="020B0502020202020204" pitchFamily="34" charset="0"/>
            </a:endParaRPr>
          </a:p>
          <a:p>
            <a:pPr>
              <a:buFont typeface="Wingdings" panose="05000000000000000000" pitchFamily="2" charset="2"/>
              <a:buNone/>
            </a:pPr>
            <a:endParaRPr lang="hr-HR" altLang="sr-Latn-RS" sz="2800" dirty="0">
              <a:latin typeface="Century Gothic" panose="020B0502020202020204" pitchFamily="34" charset="0"/>
            </a:endParaRPr>
          </a:p>
          <a:p>
            <a:r>
              <a:rPr lang="hr-HR" altLang="sr-Latn-RS" sz="2800" dirty="0"/>
              <a:t>RGB to YUV cjelobrojni pojednostavljeno</a:t>
            </a:r>
          </a:p>
          <a:p>
            <a:pPr>
              <a:buFont typeface="Wingdings" panose="05000000000000000000" pitchFamily="2" charset="2"/>
              <a:buNone/>
            </a:pPr>
            <a:r>
              <a:rPr lang="hr-HR" altLang="sr-Latn-RS" sz="2800" dirty="0">
                <a:latin typeface="Century Gothic" panose="020B0502020202020204" pitchFamily="34" charset="0"/>
              </a:rPr>
              <a:t>		</a:t>
            </a:r>
            <a:r>
              <a:rPr lang="pt-BR" altLang="sr-Latn-RS" sz="2800" dirty="0">
                <a:latin typeface="Century Gothic" panose="020B0502020202020204" pitchFamily="34" charset="0"/>
              </a:rPr>
              <a:t>y = (66 * r + </a:t>
            </a:r>
            <a:r>
              <a:rPr lang="hr-HR" altLang="sr-Latn-RS" sz="2800" dirty="0">
                <a:latin typeface="Century Gothic" panose="020B0502020202020204" pitchFamily="34" charset="0"/>
              </a:rPr>
              <a:t>4* 32 </a:t>
            </a:r>
            <a:r>
              <a:rPr lang="pt-BR" altLang="sr-Latn-RS" sz="2800" dirty="0">
                <a:latin typeface="Century Gothic" panose="020B0502020202020204" pitchFamily="34" charset="0"/>
              </a:rPr>
              <a:t>* g + 25 * b + 128) &gt;&gt; 8 + 16; </a:t>
            </a:r>
            <a:endParaRPr lang="hr-HR" altLang="sr-Latn-RS" sz="2800" dirty="0">
              <a:latin typeface="Century Gothic" panose="020B0502020202020204" pitchFamily="34" charset="0"/>
            </a:endParaRPr>
          </a:p>
          <a:p>
            <a:pPr>
              <a:buFont typeface="Wingdings" panose="05000000000000000000" pitchFamily="2" charset="2"/>
              <a:buNone/>
            </a:pPr>
            <a:r>
              <a:rPr lang="hr-HR" altLang="sr-Latn-RS" sz="2800" dirty="0">
                <a:latin typeface="Century Gothic" panose="020B0502020202020204" pitchFamily="34" charset="0"/>
              </a:rPr>
              <a:t>		</a:t>
            </a:r>
            <a:r>
              <a:rPr lang="pt-BR" altLang="sr-Latn-RS" sz="2800" dirty="0">
                <a:latin typeface="Century Gothic" panose="020B0502020202020204" pitchFamily="34" charset="0"/>
              </a:rPr>
              <a:t>u = (-38 * r - 74 * g + 112 * b + 128) &gt;&gt; 8 + 128; </a:t>
            </a:r>
            <a:endParaRPr lang="hr-HR" altLang="sr-Latn-RS" sz="2800" dirty="0">
              <a:latin typeface="Century Gothic" panose="020B0502020202020204" pitchFamily="34" charset="0"/>
            </a:endParaRPr>
          </a:p>
          <a:p>
            <a:pPr>
              <a:buFont typeface="Wingdings" panose="05000000000000000000" pitchFamily="2" charset="2"/>
              <a:buNone/>
            </a:pPr>
            <a:r>
              <a:rPr lang="hr-HR" altLang="sr-Latn-RS" sz="2800" dirty="0">
                <a:latin typeface="Century Gothic" panose="020B0502020202020204" pitchFamily="34" charset="0"/>
              </a:rPr>
              <a:t>		v</a:t>
            </a:r>
            <a:r>
              <a:rPr lang="pt-BR" altLang="sr-Latn-RS" sz="2800" dirty="0">
                <a:latin typeface="Century Gothic" panose="020B0502020202020204" pitchFamily="34" charset="0"/>
              </a:rPr>
              <a:t> = (</a:t>
            </a:r>
            <a:r>
              <a:rPr lang="hr-HR" altLang="sr-Latn-RS" sz="2800" dirty="0">
                <a:latin typeface="Century Gothic" panose="020B0502020202020204" pitchFamily="34" charset="0"/>
              </a:rPr>
              <a:t>3 * 38</a:t>
            </a:r>
            <a:r>
              <a:rPr lang="pt-BR" altLang="sr-Latn-RS" sz="2800" dirty="0">
                <a:latin typeface="Century Gothic" panose="020B0502020202020204" pitchFamily="34" charset="0"/>
              </a:rPr>
              <a:t> * r – </a:t>
            </a:r>
            <a:r>
              <a:rPr lang="hr-HR" altLang="sr-Latn-RS" sz="2800" dirty="0">
                <a:latin typeface="Century Gothic" panose="020B0502020202020204" pitchFamily="34" charset="0"/>
              </a:rPr>
              <a:t>3 * 32</a:t>
            </a:r>
            <a:r>
              <a:rPr lang="pt-BR" altLang="sr-Latn-RS" sz="2800" dirty="0">
                <a:latin typeface="Century Gothic" panose="020B0502020202020204" pitchFamily="34" charset="0"/>
              </a:rPr>
              <a:t> * g - 18 * b + 128) &gt;&gt; 8 + 128;</a:t>
            </a:r>
            <a:endParaRPr lang="hr-HR" altLang="sr-Latn-RS" sz="2800" dirty="0">
              <a:latin typeface="Century Gothic" panose="020B0502020202020204" pitchFamily="34" charset="0"/>
            </a:endParaRPr>
          </a:p>
          <a:p>
            <a:endParaRPr lang="en-US" dirty="0"/>
          </a:p>
        </p:txBody>
      </p:sp>
    </p:spTree>
    <p:extLst>
      <p:ext uri="{BB962C8B-B14F-4D97-AF65-F5344CB8AC3E}">
        <p14:creationId xmlns:p14="http://schemas.microsoft.com/office/powerpoint/2010/main" val="2802826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6932-83BD-4FAD-A4E7-DC849AE91DD8}"/>
              </a:ext>
            </a:extLst>
          </p:cNvPr>
          <p:cNvSpPr>
            <a:spLocks noGrp="1"/>
          </p:cNvSpPr>
          <p:nvPr>
            <p:ph type="title"/>
          </p:nvPr>
        </p:nvSpPr>
        <p:spPr/>
        <p:txBody>
          <a:bodyPr/>
          <a:lstStyle/>
          <a:p>
            <a:r>
              <a:rPr lang="hr-HR" dirty="0" err="1"/>
              <a:t>GetBits</a:t>
            </a:r>
            <a:endParaRPr lang="en-US" dirty="0"/>
          </a:p>
        </p:txBody>
      </p:sp>
      <p:sp>
        <p:nvSpPr>
          <p:cNvPr id="3" name="Content Placeholder 2">
            <a:extLst>
              <a:ext uri="{FF2B5EF4-FFF2-40B4-BE49-F238E27FC236}">
                <a16:creationId xmlns:a16="http://schemas.microsoft.com/office/drawing/2014/main" id="{657D5807-D6B6-4E7F-ABC9-B4F78522814E}"/>
              </a:ext>
            </a:extLst>
          </p:cNvPr>
          <p:cNvSpPr>
            <a:spLocks noGrp="1"/>
          </p:cNvSpPr>
          <p:nvPr>
            <p:ph idx="1"/>
          </p:nvPr>
        </p:nvSpPr>
        <p:spPr>
          <a:xfrm>
            <a:off x="228600" y="1069619"/>
            <a:ext cx="9821254" cy="5200540"/>
          </a:xfrm>
        </p:spPr>
        <p:txBody>
          <a:bodyPr/>
          <a:lstStyle/>
          <a:p>
            <a:pPr eaLnBrk="1" hangingPunct="1"/>
            <a:r>
              <a:rPr lang="hr-HR" altLang="sr-Latn-RS" dirty="0"/>
              <a:t>Problem dohvata bitova iz memorije</a:t>
            </a:r>
          </a:p>
          <a:p>
            <a:pPr eaLnBrk="1" hangingPunct="1"/>
            <a:r>
              <a:rPr lang="hr-HR" altLang="sr-Latn-RS" dirty="0"/>
              <a:t>Nije zahtjevan potprogram ali se često poziva i zato može izazvati probleme.	</a:t>
            </a:r>
          </a:p>
          <a:p>
            <a:pPr eaLnBrk="1" hangingPunct="1"/>
            <a:r>
              <a:rPr lang="hr-HR" altLang="sr-Latn-RS" dirty="0"/>
              <a:t>Nije efikasno dohvaćati bit po bit na 32-bitnom procesoru</a:t>
            </a:r>
          </a:p>
          <a:p>
            <a:pPr eaLnBrk="1" hangingPunct="1"/>
            <a:r>
              <a:rPr lang="hr-HR" altLang="sr-Latn-RS" dirty="0"/>
              <a:t>Problem protočne arhitekture</a:t>
            </a:r>
          </a:p>
          <a:p>
            <a:pPr eaLnBrk="1" hangingPunct="1"/>
            <a:r>
              <a:rPr lang="hr-HR" altLang="sr-Latn-RS" dirty="0"/>
              <a:t>Problem pričuvne memorije</a:t>
            </a:r>
          </a:p>
          <a:p>
            <a:endParaRPr lang="en-US" dirty="0"/>
          </a:p>
        </p:txBody>
      </p:sp>
    </p:spTree>
    <p:extLst>
      <p:ext uri="{BB962C8B-B14F-4D97-AF65-F5344CB8AC3E}">
        <p14:creationId xmlns:p14="http://schemas.microsoft.com/office/powerpoint/2010/main" val="1851157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9A3A5-26D0-4948-BBC7-253D986A3AF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BF8394E-4975-48DE-BF63-3D4D37763124}"/>
              </a:ext>
            </a:extLst>
          </p:cNvPr>
          <p:cNvSpPr>
            <a:spLocks noGrp="1"/>
          </p:cNvSpPr>
          <p:nvPr>
            <p:ph idx="1"/>
          </p:nvPr>
        </p:nvSpPr>
        <p:spPr>
          <a:xfrm>
            <a:off x="228600" y="2225615"/>
            <a:ext cx="9419602" cy="1268083"/>
          </a:xfrm>
        </p:spPr>
        <p:txBody>
          <a:bodyPr>
            <a:normAutofit/>
          </a:bodyPr>
          <a:lstStyle/>
          <a:p>
            <a:pPr eaLnBrk="1" hangingPunct="1"/>
            <a:endParaRPr lang="hr-HR" altLang="sr-Latn-RS" dirty="0"/>
          </a:p>
          <a:p>
            <a:pPr lvl="2"/>
            <a:r>
              <a:rPr lang="hr-HR" altLang="sr-Latn-RS" sz="4000" dirty="0"/>
              <a:t>Kako računalo računa sinus funkciju?</a:t>
            </a:r>
          </a:p>
          <a:p>
            <a:pPr eaLnBrk="1" hangingPunct="1"/>
            <a:endParaRPr lang="hr-HR" altLang="sr-Latn-RS" dirty="0"/>
          </a:p>
          <a:p>
            <a:pPr eaLnBrk="1" hangingPunct="1"/>
            <a:endParaRPr lang="hr-HR" altLang="sr-Latn-RS" dirty="0"/>
          </a:p>
          <a:p>
            <a:pPr eaLnBrk="1" hangingPunct="1"/>
            <a:endParaRPr lang="hr-HR" altLang="sr-Latn-RS" dirty="0"/>
          </a:p>
        </p:txBody>
      </p:sp>
    </p:spTree>
    <p:extLst>
      <p:ext uri="{BB962C8B-B14F-4D97-AF65-F5344CB8AC3E}">
        <p14:creationId xmlns:p14="http://schemas.microsoft.com/office/powerpoint/2010/main" val="38333508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1ACD5-B889-4FD0-9D8B-AF424D35C134}"/>
              </a:ext>
            </a:extLst>
          </p:cNvPr>
          <p:cNvSpPr>
            <a:spLocks noGrp="1"/>
          </p:cNvSpPr>
          <p:nvPr>
            <p:ph type="title"/>
          </p:nvPr>
        </p:nvSpPr>
        <p:spPr/>
        <p:txBody>
          <a:bodyPr/>
          <a:lstStyle/>
          <a:p>
            <a:r>
              <a:rPr lang="hr-HR" altLang="sr-Latn-RS" dirty="0"/>
              <a:t>Aproksimacija funkcija</a:t>
            </a:r>
            <a:endParaRPr lang="en-US" dirty="0"/>
          </a:p>
        </p:txBody>
      </p:sp>
      <p:sp>
        <p:nvSpPr>
          <p:cNvPr id="3" name="Content Placeholder 2">
            <a:extLst>
              <a:ext uri="{FF2B5EF4-FFF2-40B4-BE49-F238E27FC236}">
                <a16:creationId xmlns:a16="http://schemas.microsoft.com/office/drawing/2014/main" id="{CF61E795-BA99-4F7B-A603-2382E9018ACC}"/>
              </a:ext>
            </a:extLst>
          </p:cNvPr>
          <p:cNvSpPr>
            <a:spLocks noGrp="1"/>
          </p:cNvSpPr>
          <p:nvPr>
            <p:ph idx="1"/>
          </p:nvPr>
        </p:nvSpPr>
        <p:spPr>
          <a:xfrm>
            <a:off x="587522" y="1267899"/>
            <a:ext cx="10214361" cy="622448"/>
          </a:xfrm>
        </p:spPr>
        <p:txBody>
          <a:bodyPr/>
          <a:lstStyle/>
          <a:p>
            <a:r>
              <a:rPr lang="hr-HR" altLang="sr-Latn-RS" dirty="0"/>
              <a:t>Aproksimacija funkcija polinomom n-tog reda…</a:t>
            </a:r>
          </a:p>
          <a:p>
            <a:endParaRPr lang="en-US" dirty="0"/>
          </a:p>
        </p:txBody>
      </p:sp>
      <p:pic>
        <p:nvPicPr>
          <p:cNvPr id="6" name="Picture 5">
            <a:extLst>
              <a:ext uri="{FF2B5EF4-FFF2-40B4-BE49-F238E27FC236}">
                <a16:creationId xmlns:a16="http://schemas.microsoft.com/office/drawing/2014/main" id="{29A68E06-9DE8-4C9B-BD9A-C571D531EB4F}"/>
              </a:ext>
            </a:extLst>
          </p:cNvPr>
          <p:cNvPicPr>
            <a:picLocks noChangeAspect="1"/>
          </p:cNvPicPr>
          <p:nvPr/>
        </p:nvPicPr>
        <p:blipFill>
          <a:blip r:embed="rId2"/>
          <a:stretch>
            <a:fillRect/>
          </a:stretch>
        </p:blipFill>
        <p:spPr>
          <a:xfrm>
            <a:off x="2978256" y="2236587"/>
            <a:ext cx="6629975" cy="3703641"/>
          </a:xfrm>
          <a:prstGeom prst="rect">
            <a:avLst/>
          </a:prstGeom>
        </p:spPr>
      </p:pic>
    </p:spTree>
    <p:extLst>
      <p:ext uri="{BB962C8B-B14F-4D97-AF65-F5344CB8AC3E}">
        <p14:creationId xmlns:p14="http://schemas.microsoft.com/office/powerpoint/2010/main" val="111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D8C31-FFB1-4F49-97C5-EF232DAF350A}"/>
              </a:ext>
            </a:extLst>
          </p:cNvPr>
          <p:cNvSpPr>
            <a:spLocks noGrp="1"/>
          </p:cNvSpPr>
          <p:nvPr>
            <p:ph type="title"/>
          </p:nvPr>
        </p:nvSpPr>
        <p:spPr/>
        <p:txBody>
          <a:bodyPr/>
          <a:lstStyle/>
          <a:p>
            <a:r>
              <a:rPr lang="en-US" dirty="0" err="1"/>
              <a:t>k_sin.c</a:t>
            </a:r>
            <a:endParaRPr lang="en-US" dirty="0"/>
          </a:p>
        </p:txBody>
      </p:sp>
      <p:sp>
        <p:nvSpPr>
          <p:cNvPr id="3" name="Content Placeholder 2">
            <a:extLst>
              <a:ext uri="{FF2B5EF4-FFF2-40B4-BE49-F238E27FC236}">
                <a16:creationId xmlns:a16="http://schemas.microsoft.com/office/drawing/2014/main" id="{6F615132-413E-4A16-B55A-CA625F561A20}"/>
              </a:ext>
            </a:extLst>
          </p:cNvPr>
          <p:cNvSpPr>
            <a:spLocks noGrp="1"/>
          </p:cNvSpPr>
          <p:nvPr>
            <p:ph idx="1"/>
          </p:nvPr>
        </p:nvSpPr>
        <p:spPr/>
        <p:txBody>
          <a:bodyPr>
            <a:normAutofit fontScale="32500" lnSpcReduction="20000"/>
          </a:bodyPr>
          <a:lstStyle/>
          <a:p>
            <a:pPr marL="0" indent="0">
              <a:lnSpc>
                <a:spcPct val="120000"/>
              </a:lnSpc>
              <a:spcBef>
                <a:spcPts val="0"/>
              </a:spcBef>
              <a:buNone/>
            </a:pPr>
            <a:r>
              <a:rPr lang="en-US" dirty="0">
                <a:latin typeface="Consolas" panose="020B0609020204030204" pitchFamily="49" charset="0"/>
              </a:rPr>
              <a:t>* Developed at SunSoft, a Sun Microsystems, Inc. business.</a:t>
            </a:r>
          </a:p>
          <a:p>
            <a:pPr marL="0" indent="0">
              <a:lnSpc>
                <a:spcPct val="120000"/>
              </a:lnSpc>
              <a:spcBef>
                <a:spcPts val="0"/>
              </a:spcBef>
              <a:buNone/>
            </a:pPr>
            <a:r>
              <a:rPr lang="en-US" dirty="0">
                <a:latin typeface="Consolas" panose="020B0609020204030204" pitchFamily="49" charset="0"/>
              </a:rPr>
              <a:t> * Permission to use, copy, modify, and distribute this</a:t>
            </a:r>
          </a:p>
          <a:p>
            <a:pPr marL="0" indent="0">
              <a:lnSpc>
                <a:spcPct val="120000"/>
              </a:lnSpc>
              <a:spcBef>
                <a:spcPts val="0"/>
              </a:spcBef>
              <a:buNone/>
            </a:pPr>
            <a:r>
              <a:rPr lang="en-US" dirty="0">
                <a:latin typeface="Consolas" panose="020B0609020204030204" pitchFamily="49" charset="0"/>
              </a:rPr>
              <a:t> * software is freely granted, provided that this notice </a:t>
            </a:r>
          </a:p>
          <a:p>
            <a:pPr marL="0" indent="0">
              <a:lnSpc>
                <a:spcPct val="120000"/>
              </a:lnSpc>
              <a:spcBef>
                <a:spcPts val="0"/>
              </a:spcBef>
              <a:buNone/>
            </a:pPr>
            <a:r>
              <a:rPr lang="en-US" dirty="0">
                <a:latin typeface="Consolas" panose="020B0609020204030204" pitchFamily="49" charset="0"/>
              </a:rPr>
              <a:t> * is preserved.</a:t>
            </a:r>
          </a:p>
          <a:p>
            <a:pPr marL="0" indent="0">
              <a:lnSpc>
                <a:spcPct val="120000"/>
              </a:lnSpc>
              <a:spcBef>
                <a:spcPts val="0"/>
              </a:spcBef>
              <a:buNone/>
            </a:pPr>
            <a:r>
              <a:rPr lang="en-US" dirty="0">
                <a:latin typeface="Consolas" panose="020B0609020204030204" pitchFamily="49" charset="0"/>
              </a:rPr>
              <a:t> * ====================================================</a:t>
            </a:r>
          </a:p>
          <a:p>
            <a:pPr marL="0" indent="0">
              <a:lnSpc>
                <a:spcPct val="120000"/>
              </a:lnSpc>
              <a:spcBef>
                <a:spcPts val="0"/>
              </a:spcBef>
              <a:buNone/>
            </a:pPr>
            <a:r>
              <a:rPr lang="en-US" dirty="0">
                <a:latin typeface="Consolas" panose="020B0609020204030204" pitchFamily="49" charset="0"/>
              </a:rPr>
              <a:t> */</a:t>
            </a: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 __</a:t>
            </a:r>
            <a:r>
              <a:rPr lang="en-US" dirty="0" err="1">
                <a:latin typeface="Consolas" panose="020B0609020204030204" pitchFamily="49" charset="0"/>
              </a:rPr>
              <a:t>kernel_sin</a:t>
            </a:r>
            <a:r>
              <a:rPr lang="en-US" dirty="0">
                <a:latin typeface="Consolas" panose="020B0609020204030204" pitchFamily="49" charset="0"/>
              </a:rPr>
              <a:t>( x, y, </a:t>
            </a:r>
            <a:r>
              <a:rPr lang="en-US" dirty="0" err="1">
                <a:latin typeface="Consolas" panose="020B0609020204030204" pitchFamily="49" charset="0"/>
              </a:rPr>
              <a:t>iy</a:t>
            </a:r>
            <a:r>
              <a:rPr lang="en-US" dirty="0">
                <a:latin typeface="Consolas" panose="020B0609020204030204" pitchFamily="49" charset="0"/>
              </a:rPr>
              <a:t>)</a:t>
            </a:r>
          </a:p>
          <a:p>
            <a:pPr marL="0" indent="0">
              <a:lnSpc>
                <a:spcPct val="120000"/>
              </a:lnSpc>
              <a:spcBef>
                <a:spcPts val="0"/>
              </a:spcBef>
              <a:buNone/>
            </a:pPr>
            <a:r>
              <a:rPr lang="en-US" dirty="0">
                <a:latin typeface="Consolas" panose="020B0609020204030204" pitchFamily="49" charset="0"/>
              </a:rPr>
              <a:t> * kernel sin function on [-pi/4, pi/4], pi/4 ~ 0.7854</a:t>
            </a:r>
          </a:p>
          <a:p>
            <a:pPr marL="0" indent="0">
              <a:lnSpc>
                <a:spcPct val="120000"/>
              </a:lnSpc>
              <a:spcBef>
                <a:spcPts val="0"/>
              </a:spcBef>
              <a:buNone/>
            </a:pPr>
            <a:r>
              <a:rPr lang="en-US" dirty="0">
                <a:latin typeface="Consolas" panose="020B0609020204030204" pitchFamily="49" charset="0"/>
              </a:rPr>
              <a:t> * Input x is assumed to be bounded by ~pi/4 in magnitude.</a:t>
            </a:r>
          </a:p>
          <a:p>
            <a:pPr marL="0" indent="0">
              <a:lnSpc>
                <a:spcPct val="120000"/>
              </a:lnSpc>
              <a:spcBef>
                <a:spcPts val="0"/>
              </a:spcBef>
              <a:buNone/>
            </a:pPr>
            <a:r>
              <a:rPr lang="en-US" dirty="0">
                <a:latin typeface="Consolas" panose="020B0609020204030204" pitchFamily="49" charset="0"/>
              </a:rPr>
              <a:t> * Input y is the tail of x.</a:t>
            </a:r>
          </a:p>
          <a:p>
            <a:pPr marL="0" indent="0">
              <a:lnSpc>
                <a:spcPct val="120000"/>
              </a:lnSpc>
              <a:spcBef>
                <a:spcPts val="0"/>
              </a:spcBef>
              <a:buNone/>
            </a:pPr>
            <a:r>
              <a:rPr lang="en-US" dirty="0">
                <a:latin typeface="Consolas" panose="020B0609020204030204" pitchFamily="49" charset="0"/>
              </a:rPr>
              <a:t> * Input </a:t>
            </a:r>
            <a:r>
              <a:rPr lang="en-US" dirty="0" err="1">
                <a:latin typeface="Consolas" panose="020B0609020204030204" pitchFamily="49" charset="0"/>
              </a:rPr>
              <a:t>iy</a:t>
            </a:r>
            <a:r>
              <a:rPr lang="en-US" dirty="0">
                <a:latin typeface="Consolas" panose="020B0609020204030204" pitchFamily="49" charset="0"/>
              </a:rPr>
              <a:t> indicates whether y is 0. (if </a:t>
            </a:r>
            <a:r>
              <a:rPr lang="en-US" dirty="0" err="1">
                <a:latin typeface="Consolas" panose="020B0609020204030204" pitchFamily="49" charset="0"/>
              </a:rPr>
              <a:t>iy</a:t>
            </a:r>
            <a:r>
              <a:rPr lang="en-US" dirty="0">
                <a:latin typeface="Consolas" panose="020B0609020204030204" pitchFamily="49" charset="0"/>
              </a:rPr>
              <a:t>=0, y assume to be 0). </a:t>
            </a:r>
          </a:p>
          <a:p>
            <a:pPr marL="0" indent="0">
              <a:lnSpc>
                <a:spcPct val="120000"/>
              </a:lnSpc>
              <a:spcBef>
                <a:spcPts val="0"/>
              </a:spcBef>
              <a:buNone/>
            </a:pPr>
            <a:r>
              <a:rPr lang="en-US" dirty="0">
                <a:latin typeface="Consolas" panose="020B0609020204030204" pitchFamily="49" charset="0"/>
              </a:rPr>
              <a:t> *</a:t>
            </a:r>
          </a:p>
          <a:p>
            <a:pPr marL="0" indent="0">
              <a:lnSpc>
                <a:spcPct val="120000"/>
              </a:lnSpc>
              <a:spcBef>
                <a:spcPts val="0"/>
              </a:spcBef>
              <a:buNone/>
            </a:pPr>
            <a:r>
              <a:rPr lang="en-US" dirty="0">
                <a:latin typeface="Consolas" panose="020B0609020204030204" pitchFamily="49" charset="0"/>
              </a:rPr>
              <a:t> * Algorithm</a:t>
            </a:r>
          </a:p>
          <a:p>
            <a:pPr marL="0" indent="0">
              <a:lnSpc>
                <a:spcPct val="120000"/>
              </a:lnSpc>
              <a:spcBef>
                <a:spcPts val="0"/>
              </a:spcBef>
              <a:buNone/>
            </a:pPr>
            <a:r>
              <a:rPr lang="en-US" dirty="0">
                <a:latin typeface="Consolas" panose="020B0609020204030204" pitchFamily="49" charset="0"/>
              </a:rPr>
              <a:t> *	1. Since sin(-x) = -sin(x), we need only to consider positive x. </a:t>
            </a:r>
          </a:p>
          <a:p>
            <a:pPr marL="0" indent="0">
              <a:lnSpc>
                <a:spcPct val="120000"/>
              </a:lnSpc>
              <a:spcBef>
                <a:spcPts val="0"/>
              </a:spcBef>
              <a:buNone/>
            </a:pPr>
            <a:r>
              <a:rPr lang="en-US" dirty="0">
                <a:latin typeface="Consolas" panose="020B0609020204030204" pitchFamily="49" charset="0"/>
              </a:rPr>
              <a:t> *	2. if x &lt; 2^-27 (</a:t>
            </a:r>
            <a:r>
              <a:rPr lang="en-US" dirty="0" err="1">
                <a:latin typeface="Consolas" panose="020B0609020204030204" pitchFamily="49" charset="0"/>
              </a:rPr>
              <a:t>hx</a:t>
            </a:r>
            <a:r>
              <a:rPr lang="en-US" dirty="0">
                <a:latin typeface="Consolas" panose="020B0609020204030204" pitchFamily="49" charset="0"/>
              </a:rPr>
              <a:t>&lt;0x3e400000 0), return x with inexact if x!=0.</a:t>
            </a:r>
          </a:p>
          <a:p>
            <a:pPr marL="0" indent="0">
              <a:lnSpc>
                <a:spcPct val="120000"/>
              </a:lnSpc>
              <a:spcBef>
                <a:spcPts val="0"/>
              </a:spcBef>
              <a:buNone/>
            </a:pPr>
            <a:r>
              <a:rPr lang="en-US" dirty="0">
                <a:latin typeface="Consolas" panose="020B0609020204030204" pitchFamily="49" charset="0"/>
              </a:rPr>
              <a:t> *	3. sin(x) is approximated by a polynomial of degree 13 on</a:t>
            </a:r>
          </a:p>
          <a:p>
            <a:pPr marL="0" indent="0">
              <a:lnSpc>
                <a:spcPct val="120000"/>
              </a:lnSpc>
              <a:spcBef>
                <a:spcPts val="0"/>
              </a:spcBef>
              <a:buNone/>
            </a:pPr>
            <a:r>
              <a:rPr lang="en-US" dirty="0">
                <a:latin typeface="Consolas" panose="020B0609020204030204" pitchFamily="49" charset="0"/>
              </a:rPr>
              <a:t> *	   [0,pi/4]</a:t>
            </a:r>
          </a:p>
          <a:p>
            <a:pPr marL="0" indent="0">
              <a:lnSpc>
                <a:spcPct val="120000"/>
              </a:lnSpc>
              <a:spcBef>
                <a:spcPts val="0"/>
              </a:spcBef>
              <a:buNone/>
            </a:pPr>
            <a:r>
              <a:rPr lang="en-US" dirty="0">
                <a:latin typeface="Consolas" panose="020B0609020204030204" pitchFamily="49" charset="0"/>
              </a:rPr>
              <a:t> *</a:t>
            </a:r>
            <a:r>
              <a:rPr lang="hr-HR" dirty="0">
                <a:latin typeface="Consolas" panose="020B0609020204030204" pitchFamily="49" charset="0"/>
              </a:rPr>
              <a:t>	</a:t>
            </a:r>
            <a:r>
              <a:rPr lang="en-US" dirty="0">
                <a:latin typeface="Consolas" panose="020B0609020204030204" pitchFamily="49" charset="0"/>
              </a:rPr>
              <a:t>	         </a:t>
            </a:r>
            <a:r>
              <a:rPr lang="hr-HR" dirty="0">
                <a:latin typeface="Consolas" panose="020B0609020204030204" pitchFamily="49" charset="0"/>
              </a:rPr>
              <a:t>        </a:t>
            </a:r>
            <a:r>
              <a:rPr lang="en-US" dirty="0">
                <a:latin typeface="Consolas" panose="020B0609020204030204" pitchFamily="49" charset="0"/>
              </a:rPr>
              <a:t>3            13</a:t>
            </a:r>
          </a:p>
          <a:p>
            <a:pPr marL="0" indent="0">
              <a:lnSpc>
                <a:spcPct val="120000"/>
              </a:lnSpc>
              <a:spcBef>
                <a:spcPts val="0"/>
              </a:spcBef>
              <a:buNone/>
            </a:pPr>
            <a:r>
              <a:rPr lang="en-US" dirty="0">
                <a:latin typeface="Consolas" panose="020B0609020204030204" pitchFamily="49" charset="0"/>
              </a:rPr>
              <a:t> *	   	sin(x) ~ x + S1*x + ... + S6*x</a:t>
            </a:r>
          </a:p>
          <a:p>
            <a:pPr marL="0" indent="0">
              <a:lnSpc>
                <a:spcPct val="120000"/>
              </a:lnSpc>
              <a:spcBef>
                <a:spcPts val="0"/>
              </a:spcBef>
              <a:buNone/>
            </a:pPr>
            <a:r>
              <a:rPr lang="en-US" dirty="0">
                <a:latin typeface="Consolas" panose="020B0609020204030204" pitchFamily="49" charset="0"/>
              </a:rPr>
              <a:t> *	   where</a:t>
            </a:r>
          </a:p>
          <a:p>
            <a:pPr marL="0" indent="0">
              <a:lnSpc>
                <a:spcPct val="120000"/>
              </a:lnSpc>
              <a:spcBef>
                <a:spcPts val="0"/>
              </a:spcBef>
              <a:buNone/>
            </a:pPr>
            <a:r>
              <a:rPr lang="en-US" dirty="0">
                <a:latin typeface="Consolas" panose="020B0609020204030204" pitchFamily="49" charset="0"/>
              </a:rPr>
              <a:t> *	</a:t>
            </a:r>
          </a:p>
          <a:p>
            <a:pPr marL="0" indent="0">
              <a:lnSpc>
                <a:spcPct val="120000"/>
              </a:lnSpc>
              <a:spcBef>
                <a:spcPts val="0"/>
              </a:spcBef>
              <a:buNone/>
            </a:pPr>
            <a:r>
              <a:rPr lang="en-US" dirty="0">
                <a:latin typeface="Consolas" panose="020B0609020204030204" pitchFamily="49" charset="0"/>
              </a:rPr>
              <a:t> * 	|sin(x)         2     4     6     8     10     12  |     -58</a:t>
            </a:r>
          </a:p>
          <a:p>
            <a:pPr marL="0" indent="0">
              <a:lnSpc>
                <a:spcPct val="120000"/>
              </a:lnSpc>
              <a:spcBef>
                <a:spcPts val="0"/>
              </a:spcBef>
              <a:buNone/>
            </a:pPr>
            <a:r>
              <a:rPr lang="en-US" dirty="0">
                <a:latin typeface="Consolas" panose="020B0609020204030204" pitchFamily="49" charset="0"/>
              </a:rPr>
              <a:t> * 	|----- - (1+S1*x +S2*x +S3*x +S4*x +S5*x  +S6*x   )| &lt;= 2</a:t>
            </a:r>
          </a:p>
          <a:p>
            <a:pPr marL="0" indent="0">
              <a:lnSpc>
                <a:spcPct val="120000"/>
              </a:lnSpc>
              <a:spcBef>
                <a:spcPts val="0"/>
              </a:spcBef>
              <a:buNone/>
            </a:pPr>
            <a:r>
              <a:rPr lang="en-US" dirty="0">
                <a:latin typeface="Consolas" panose="020B0609020204030204" pitchFamily="49" charset="0"/>
              </a:rPr>
              <a:t> * 	|  x 					           | </a:t>
            </a:r>
          </a:p>
          <a:p>
            <a:pPr marL="0" indent="0">
              <a:lnSpc>
                <a:spcPct val="120000"/>
              </a:lnSpc>
              <a:spcBef>
                <a:spcPts val="0"/>
              </a:spcBef>
              <a:buNone/>
            </a:pPr>
            <a:r>
              <a:rPr lang="en-US" dirty="0">
                <a:latin typeface="Consolas" panose="020B0609020204030204" pitchFamily="49" charset="0"/>
              </a:rPr>
              <a:t> * </a:t>
            </a:r>
          </a:p>
          <a:p>
            <a:pPr marL="0" indent="0">
              <a:lnSpc>
                <a:spcPct val="120000"/>
              </a:lnSpc>
              <a:spcBef>
                <a:spcPts val="0"/>
              </a:spcBef>
              <a:buNone/>
            </a:pPr>
            <a:r>
              <a:rPr lang="en-US" dirty="0">
                <a:latin typeface="Consolas" panose="020B0609020204030204" pitchFamily="49" charset="0"/>
              </a:rPr>
              <a:t> *	4. sin(</a:t>
            </a:r>
            <a:r>
              <a:rPr lang="en-US" dirty="0" err="1">
                <a:latin typeface="Consolas" panose="020B0609020204030204" pitchFamily="49" charset="0"/>
              </a:rPr>
              <a:t>x+y</a:t>
            </a:r>
            <a:r>
              <a:rPr lang="en-US" dirty="0">
                <a:latin typeface="Consolas" panose="020B0609020204030204" pitchFamily="49" charset="0"/>
              </a:rPr>
              <a:t>) = sin(x) + sin'(x')*y</a:t>
            </a:r>
          </a:p>
          <a:p>
            <a:pPr marL="0" indent="0">
              <a:lnSpc>
                <a:spcPct val="120000"/>
              </a:lnSpc>
              <a:spcBef>
                <a:spcPts val="0"/>
              </a:spcBef>
              <a:buNone/>
            </a:pPr>
            <a:r>
              <a:rPr lang="en-US" dirty="0">
                <a:latin typeface="Consolas" panose="020B0609020204030204" pitchFamily="49" charset="0"/>
              </a:rPr>
              <a:t> *		    ~ sin(x) + (1-x*x/2)*y</a:t>
            </a:r>
          </a:p>
          <a:p>
            <a:pPr marL="0" indent="0">
              <a:lnSpc>
                <a:spcPct val="120000"/>
              </a:lnSpc>
              <a:spcBef>
                <a:spcPts val="0"/>
              </a:spcBef>
              <a:buNone/>
            </a:pPr>
            <a:r>
              <a:rPr lang="en-US" dirty="0">
                <a:latin typeface="Consolas" panose="020B0609020204030204" pitchFamily="49" charset="0"/>
              </a:rPr>
              <a:t> *	   For better accuracy, let </a:t>
            </a:r>
          </a:p>
          <a:p>
            <a:pPr marL="0" indent="0">
              <a:lnSpc>
                <a:spcPct val="120000"/>
              </a:lnSpc>
              <a:spcBef>
                <a:spcPts val="0"/>
              </a:spcBef>
              <a:buNone/>
            </a:pPr>
            <a:r>
              <a:rPr lang="en-US" dirty="0">
                <a:latin typeface="Consolas" panose="020B0609020204030204" pitchFamily="49" charset="0"/>
              </a:rPr>
              <a:t> *		     3      2      2      2      2</a:t>
            </a:r>
          </a:p>
          <a:p>
            <a:pPr marL="0" indent="0">
              <a:lnSpc>
                <a:spcPct val="120000"/>
              </a:lnSpc>
              <a:spcBef>
                <a:spcPts val="0"/>
              </a:spcBef>
              <a:buNone/>
            </a:pPr>
            <a:r>
              <a:rPr lang="en-US" dirty="0">
                <a:latin typeface="Consolas" panose="020B0609020204030204" pitchFamily="49" charset="0"/>
              </a:rPr>
              <a:t> *		r = x *(S2+x *(S3+x *(S4+x *(S5+x *S6))))</a:t>
            </a:r>
          </a:p>
          <a:p>
            <a:pPr marL="0" indent="0">
              <a:lnSpc>
                <a:spcPct val="120000"/>
              </a:lnSpc>
              <a:spcBef>
                <a:spcPts val="0"/>
              </a:spcBef>
              <a:buNone/>
            </a:pPr>
            <a:r>
              <a:rPr lang="en-US" dirty="0">
                <a:latin typeface="Consolas" panose="020B0609020204030204" pitchFamily="49" charset="0"/>
              </a:rPr>
              <a:t> *	   then                   3    2</a:t>
            </a:r>
          </a:p>
          <a:p>
            <a:pPr marL="0" indent="0">
              <a:lnSpc>
                <a:spcPct val="120000"/>
              </a:lnSpc>
              <a:spcBef>
                <a:spcPts val="0"/>
              </a:spcBef>
              <a:buNone/>
            </a:pPr>
            <a:r>
              <a:rPr lang="en-US" dirty="0">
                <a:latin typeface="Consolas" panose="020B0609020204030204" pitchFamily="49" charset="0"/>
              </a:rPr>
              <a:t> *		sin(x) = x + (S1*x + (x *(r-y/2)+y))</a:t>
            </a:r>
          </a:p>
          <a:p>
            <a:pPr marL="0" indent="0">
              <a:lnSpc>
                <a:spcPct val="120000"/>
              </a:lnSpc>
              <a:spcBef>
                <a:spcPts val="0"/>
              </a:spcBef>
              <a:buNone/>
            </a:pPr>
            <a:r>
              <a:rPr lang="en-US" dirty="0">
                <a:latin typeface="Consolas" panose="020B0609020204030204" pitchFamily="49" charset="0"/>
              </a:rPr>
              <a:t> */</a:t>
            </a:r>
          </a:p>
          <a:p>
            <a:pPr marL="0" indent="0">
              <a:buNone/>
            </a:pPr>
            <a:endParaRPr lang="en-US" dirty="0"/>
          </a:p>
        </p:txBody>
      </p:sp>
      <p:sp>
        <p:nvSpPr>
          <p:cNvPr id="4" name="Content Placeholder 3">
            <a:extLst>
              <a:ext uri="{FF2B5EF4-FFF2-40B4-BE49-F238E27FC236}">
                <a16:creationId xmlns:a16="http://schemas.microsoft.com/office/drawing/2014/main" id="{D17729ED-1C38-41F2-B554-A1C6F7D0402C}"/>
              </a:ext>
            </a:extLst>
          </p:cNvPr>
          <p:cNvSpPr>
            <a:spLocks noGrp="1"/>
          </p:cNvSpPr>
          <p:nvPr>
            <p:ph idx="2"/>
          </p:nvPr>
        </p:nvSpPr>
        <p:spPr/>
        <p:txBody>
          <a:bodyPr>
            <a:normAutofit fontScale="32500" lnSpcReduction="20000"/>
          </a:bodyPr>
          <a:lstStyle/>
          <a:p>
            <a:pPr marL="0" indent="0">
              <a:lnSpc>
                <a:spcPct val="120000"/>
              </a:lnSpc>
              <a:spcBef>
                <a:spcPts val="0"/>
              </a:spcBef>
              <a:buNone/>
            </a:pPr>
            <a:r>
              <a:rPr lang="en-US" dirty="0">
                <a:latin typeface="Consolas" panose="020B0609020204030204" pitchFamily="49" charset="0"/>
              </a:rPr>
              <a:t>#include "</a:t>
            </a:r>
            <a:r>
              <a:rPr lang="en-US" dirty="0" err="1">
                <a:latin typeface="Consolas" panose="020B0609020204030204" pitchFamily="49" charset="0"/>
              </a:rPr>
              <a:t>fdlibm.h</a:t>
            </a:r>
            <a:r>
              <a:rPr lang="en-US" dirty="0">
                <a:latin typeface="Consolas" panose="020B0609020204030204" pitchFamily="49" charset="0"/>
              </a:rPr>
              <a:t>"</a:t>
            </a: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#ifdef __STDC__</a:t>
            </a:r>
          </a:p>
          <a:p>
            <a:pPr marL="0" indent="0">
              <a:lnSpc>
                <a:spcPct val="120000"/>
              </a:lnSpc>
              <a:spcBef>
                <a:spcPts val="0"/>
              </a:spcBef>
              <a:buNone/>
            </a:pPr>
            <a:r>
              <a:rPr lang="en-US" dirty="0">
                <a:latin typeface="Consolas" panose="020B0609020204030204" pitchFamily="49" charset="0"/>
              </a:rPr>
              <a:t>static const double </a:t>
            </a:r>
          </a:p>
          <a:p>
            <a:pPr marL="0" indent="0">
              <a:lnSpc>
                <a:spcPct val="120000"/>
              </a:lnSpc>
              <a:spcBef>
                <a:spcPts val="0"/>
              </a:spcBef>
              <a:buNone/>
            </a:pPr>
            <a:r>
              <a:rPr lang="en-US" dirty="0">
                <a:latin typeface="Consolas" panose="020B0609020204030204" pitchFamily="49" charset="0"/>
              </a:rPr>
              <a:t>#else</a:t>
            </a:r>
          </a:p>
          <a:p>
            <a:pPr marL="0" indent="0">
              <a:lnSpc>
                <a:spcPct val="120000"/>
              </a:lnSpc>
              <a:spcBef>
                <a:spcPts val="0"/>
              </a:spcBef>
              <a:buNone/>
            </a:pPr>
            <a:r>
              <a:rPr lang="en-US" dirty="0">
                <a:latin typeface="Consolas" panose="020B0609020204030204" pitchFamily="49" charset="0"/>
              </a:rPr>
              <a:t>static double </a:t>
            </a:r>
          </a:p>
          <a:p>
            <a:pPr marL="0" indent="0">
              <a:lnSpc>
                <a:spcPct val="120000"/>
              </a:lnSpc>
              <a:spcBef>
                <a:spcPts val="0"/>
              </a:spcBef>
              <a:buNone/>
            </a:pPr>
            <a:r>
              <a:rPr lang="en-US" dirty="0">
                <a:latin typeface="Consolas" panose="020B0609020204030204" pitchFamily="49" charset="0"/>
              </a:rPr>
              <a:t>#endif</a:t>
            </a:r>
          </a:p>
          <a:p>
            <a:pPr marL="0" indent="0">
              <a:lnSpc>
                <a:spcPct val="120000"/>
              </a:lnSpc>
              <a:spcBef>
                <a:spcPts val="0"/>
              </a:spcBef>
              <a:buNone/>
            </a:pPr>
            <a:r>
              <a:rPr lang="en-US" dirty="0">
                <a:latin typeface="Consolas" panose="020B0609020204030204" pitchFamily="49" charset="0"/>
              </a:rPr>
              <a:t>half =  5.00000000000000000000e-01, /* 0x3FE00000, 0x00000000 */</a:t>
            </a:r>
          </a:p>
          <a:p>
            <a:pPr marL="0" indent="0">
              <a:lnSpc>
                <a:spcPct val="120000"/>
              </a:lnSpc>
              <a:spcBef>
                <a:spcPts val="0"/>
              </a:spcBef>
              <a:buNone/>
            </a:pPr>
            <a:r>
              <a:rPr lang="en-US" dirty="0">
                <a:latin typeface="Consolas" panose="020B0609020204030204" pitchFamily="49" charset="0"/>
              </a:rPr>
              <a:t>S1  = -1.66666666666666324348e-01, /* 0xBFC55555, 0x55555549 */</a:t>
            </a:r>
          </a:p>
          <a:p>
            <a:pPr marL="0" indent="0">
              <a:lnSpc>
                <a:spcPct val="120000"/>
              </a:lnSpc>
              <a:spcBef>
                <a:spcPts val="0"/>
              </a:spcBef>
              <a:buNone/>
            </a:pPr>
            <a:r>
              <a:rPr lang="en-US" dirty="0">
                <a:latin typeface="Consolas" panose="020B0609020204030204" pitchFamily="49" charset="0"/>
              </a:rPr>
              <a:t>S2  =  8.33333333332248946124e-03, /* 0x3F811111, 0x1110F8A6 */</a:t>
            </a:r>
          </a:p>
          <a:p>
            <a:pPr marL="0" indent="0">
              <a:lnSpc>
                <a:spcPct val="120000"/>
              </a:lnSpc>
              <a:spcBef>
                <a:spcPts val="0"/>
              </a:spcBef>
              <a:buNone/>
            </a:pPr>
            <a:r>
              <a:rPr lang="en-US" dirty="0">
                <a:latin typeface="Consolas" panose="020B0609020204030204" pitchFamily="49" charset="0"/>
              </a:rPr>
              <a:t>S3  = -1.98412698298579493134e-04, /* 0xBF2A01A0, 0x19C161D5 */</a:t>
            </a:r>
          </a:p>
          <a:p>
            <a:pPr marL="0" indent="0">
              <a:lnSpc>
                <a:spcPct val="120000"/>
              </a:lnSpc>
              <a:spcBef>
                <a:spcPts val="0"/>
              </a:spcBef>
              <a:buNone/>
            </a:pPr>
            <a:r>
              <a:rPr lang="en-US" dirty="0">
                <a:latin typeface="Consolas" panose="020B0609020204030204" pitchFamily="49" charset="0"/>
              </a:rPr>
              <a:t>S4  =  2.75573137070700676789e-06, /* 0x3EC71DE3, 0x57B1FE7D */</a:t>
            </a:r>
          </a:p>
          <a:p>
            <a:pPr marL="0" indent="0">
              <a:lnSpc>
                <a:spcPct val="120000"/>
              </a:lnSpc>
              <a:spcBef>
                <a:spcPts val="0"/>
              </a:spcBef>
              <a:buNone/>
            </a:pPr>
            <a:r>
              <a:rPr lang="en-US" dirty="0">
                <a:latin typeface="Consolas" panose="020B0609020204030204" pitchFamily="49" charset="0"/>
              </a:rPr>
              <a:t>S5  = -2.50507602534068634195e-08, /* 0xBE5AE5E6, 0x8A2B9CEB */</a:t>
            </a:r>
          </a:p>
          <a:p>
            <a:pPr marL="0" indent="0">
              <a:lnSpc>
                <a:spcPct val="120000"/>
              </a:lnSpc>
              <a:spcBef>
                <a:spcPts val="0"/>
              </a:spcBef>
              <a:buNone/>
            </a:pPr>
            <a:r>
              <a:rPr lang="en-US" dirty="0">
                <a:latin typeface="Consolas" panose="020B0609020204030204" pitchFamily="49" charset="0"/>
              </a:rPr>
              <a:t>S6  =  1.58969099521155010221e-10; /* 0x3DE5D93A, 0x5ACFD57C */</a:t>
            </a:r>
          </a:p>
          <a:p>
            <a:pPr marL="0" indent="0">
              <a:lnSpc>
                <a:spcPct val="120000"/>
              </a:lnSpc>
              <a:spcBef>
                <a:spcPts val="0"/>
              </a:spcBef>
              <a:buNone/>
            </a:pPr>
            <a:endParaRPr lang="en-US" dirty="0">
              <a:latin typeface="Consolas" panose="020B0609020204030204" pitchFamily="49" charset="0"/>
            </a:endParaRPr>
          </a:p>
          <a:p>
            <a:pPr marL="0" indent="0">
              <a:lnSpc>
                <a:spcPct val="120000"/>
              </a:lnSpc>
              <a:spcBef>
                <a:spcPts val="0"/>
              </a:spcBef>
              <a:buNone/>
            </a:pPr>
            <a:r>
              <a:rPr lang="en-US" dirty="0">
                <a:latin typeface="Consolas" panose="020B0609020204030204" pitchFamily="49" charset="0"/>
              </a:rPr>
              <a:t>#ifdef __STDC__</a:t>
            </a:r>
          </a:p>
          <a:p>
            <a:pPr marL="0" indent="0">
              <a:lnSpc>
                <a:spcPct val="120000"/>
              </a:lnSpc>
              <a:spcBef>
                <a:spcPts val="0"/>
              </a:spcBef>
              <a:buNone/>
            </a:pPr>
            <a:r>
              <a:rPr lang="en-US" dirty="0">
                <a:latin typeface="Consolas" panose="020B0609020204030204" pitchFamily="49" charset="0"/>
              </a:rPr>
              <a:t>	double __</a:t>
            </a:r>
            <a:r>
              <a:rPr lang="en-US" dirty="0" err="1">
                <a:latin typeface="Consolas" panose="020B0609020204030204" pitchFamily="49" charset="0"/>
              </a:rPr>
              <a:t>kernel_sin</a:t>
            </a:r>
            <a:r>
              <a:rPr lang="en-US" dirty="0">
                <a:latin typeface="Consolas" panose="020B0609020204030204" pitchFamily="49" charset="0"/>
              </a:rPr>
              <a:t>(double x, double y, int </a:t>
            </a:r>
            <a:r>
              <a:rPr lang="en-US" dirty="0" err="1">
                <a:latin typeface="Consolas" panose="020B0609020204030204" pitchFamily="49" charset="0"/>
              </a:rPr>
              <a:t>iy</a:t>
            </a:r>
            <a:r>
              <a:rPr lang="en-US" dirty="0">
                <a:latin typeface="Consolas" panose="020B0609020204030204" pitchFamily="49" charset="0"/>
              </a:rPr>
              <a:t>)</a:t>
            </a:r>
          </a:p>
          <a:p>
            <a:pPr marL="0" indent="0">
              <a:lnSpc>
                <a:spcPct val="120000"/>
              </a:lnSpc>
              <a:spcBef>
                <a:spcPts val="0"/>
              </a:spcBef>
              <a:buNone/>
            </a:pPr>
            <a:r>
              <a:rPr lang="en-US" dirty="0">
                <a:latin typeface="Consolas" panose="020B0609020204030204" pitchFamily="49" charset="0"/>
              </a:rPr>
              <a:t>#else</a:t>
            </a:r>
          </a:p>
          <a:p>
            <a:pPr marL="0" indent="0">
              <a:lnSpc>
                <a:spcPct val="120000"/>
              </a:lnSpc>
              <a:spcBef>
                <a:spcPts val="0"/>
              </a:spcBef>
              <a:buNone/>
            </a:pPr>
            <a:r>
              <a:rPr lang="en-US" dirty="0">
                <a:latin typeface="Consolas" panose="020B0609020204030204" pitchFamily="49" charset="0"/>
              </a:rPr>
              <a:t>	double __</a:t>
            </a:r>
            <a:r>
              <a:rPr lang="en-US" dirty="0" err="1">
                <a:latin typeface="Consolas" panose="020B0609020204030204" pitchFamily="49" charset="0"/>
              </a:rPr>
              <a:t>kernel_sin</a:t>
            </a:r>
            <a:r>
              <a:rPr lang="en-US" dirty="0">
                <a:latin typeface="Consolas" panose="020B0609020204030204" pitchFamily="49" charset="0"/>
              </a:rPr>
              <a:t>(x, y, </a:t>
            </a:r>
            <a:r>
              <a:rPr lang="en-US" dirty="0" err="1">
                <a:latin typeface="Consolas" panose="020B0609020204030204" pitchFamily="49" charset="0"/>
              </a:rPr>
              <a:t>iy</a:t>
            </a:r>
            <a:r>
              <a:rPr lang="en-US" dirty="0">
                <a:latin typeface="Consolas" panose="020B0609020204030204" pitchFamily="49" charset="0"/>
              </a:rPr>
              <a:t>)</a:t>
            </a:r>
          </a:p>
          <a:p>
            <a:pPr marL="0" indent="0">
              <a:lnSpc>
                <a:spcPct val="120000"/>
              </a:lnSpc>
              <a:spcBef>
                <a:spcPts val="0"/>
              </a:spcBef>
              <a:buNone/>
            </a:pPr>
            <a:r>
              <a:rPr lang="en-US" dirty="0">
                <a:latin typeface="Consolas" panose="020B0609020204030204" pitchFamily="49" charset="0"/>
              </a:rPr>
              <a:t>	double </a:t>
            </a:r>
            <a:r>
              <a:rPr lang="en-US" dirty="0" err="1">
                <a:latin typeface="Consolas" panose="020B0609020204030204" pitchFamily="49" charset="0"/>
              </a:rPr>
              <a:t>x,y</a:t>
            </a:r>
            <a:r>
              <a:rPr lang="en-US" dirty="0">
                <a:latin typeface="Consolas" panose="020B0609020204030204" pitchFamily="49" charset="0"/>
              </a:rPr>
              <a:t>; int </a:t>
            </a:r>
            <a:r>
              <a:rPr lang="en-US" dirty="0" err="1">
                <a:latin typeface="Consolas" panose="020B0609020204030204" pitchFamily="49" charset="0"/>
              </a:rPr>
              <a:t>iy</a:t>
            </a:r>
            <a:r>
              <a:rPr lang="en-US" dirty="0">
                <a:latin typeface="Consolas" panose="020B0609020204030204" pitchFamily="49" charset="0"/>
              </a:rPr>
              <a:t>;		/* </a:t>
            </a:r>
            <a:r>
              <a:rPr lang="en-US" dirty="0" err="1">
                <a:latin typeface="Consolas" panose="020B0609020204030204" pitchFamily="49" charset="0"/>
              </a:rPr>
              <a:t>iy</a:t>
            </a:r>
            <a:r>
              <a:rPr lang="en-US" dirty="0">
                <a:latin typeface="Consolas" panose="020B0609020204030204" pitchFamily="49" charset="0"/>
              </a:rPr>
              <a:t>=0 if y is zero */</a:t>
            </a:r>
          </a:p>
          <a:p>
            <a:pPr marL="0" indent="0">
              <a:lnSpc>
                <a:spcPct val="120000"/>
              </a:lnSpc>
              <a:spcBef>
                <a:spcPts val="0"/>
              </a:spcBef>
              <a:buNone/>
            </a:pPr>
            <a:r>
              <a:rPr lang="en-US" dirty="0">
                <a:latin typeface="Consolas" panose="020B0609020204030204" pitchFamily="49" charset="0"/>
              </a:rPr>
              <a:t>#endif</a:t>
            </a:r>
          </a:p>
          <a:p>
            <a:pPr marL="0" indent="0">
              <a:lnSpc>
                <a:spcPct val="120000"/>
              </a:lnSpc>
              <a:spcBef>
                <a:spcPts val="0"/>
              </a:spcBef>
              <a:buNone/>
            </a:pPr>
            <a:r>
              <a:rPr lang="en-US" dirty="0">
                <a:latin typeface="Consolas" panose="020B0609020204030204" pitchFamily="49" charset="0"/>
              </a:rPr>
              <a:t>{</a:t>
            </a:r>
          </a:p>
          <a:p>
            <a:pPr marL="0" indent="0">
              <a:lnSpc>
                <a:spcPct val="120000"/>
              </a:lnSpc>
              <a:spcBef>
                <a:spcPts val="0"/>
              </a:spcBef>
              <a:buNone/>
            </a:pPr>
            <a:r>
              <a:rPr lang="en-US" dirty="0">
                <a:latin typeface="Consolas" panose="020B0609020204030204" pitchFamily="49" charset="0"/>
              </a:rPr>
              <a:t>	double </a:t>
            </a:r>
            <a:r>
              <a:rPr lang="en-US" dirty="0" err="1">
                <a:latin typeface="Consolas" panose="020B0609020204030204" pitchFamily="49" charset="0"/>
              </a:rPr>
              <a:t>z,r,v</a:t>
            </a:r>
            <a:r>
              <a:rPr lang="en-US" dirty="0">
                <a:latin typeface="Consolas" panose="020B0609020204030204" pitchFamily="49" charset="0"/>
              </a:rPr>
              <a:t>;</a:t>
            </a:r>
          </a:p>
          <a:p>
            <a:pPr marL="0" indent="0">
              <a:lnSpc>
                <a:spcPct val="120000"/>
              </a:lnSpc>
              <a:spcBef>
                <a:spcPts val="0"/>
              </a:spcBef>
              <a:buNone/>
            </a:pPr>
            <a:r>
              <a:rPr lang="en-US" dirty="0">
                <a:latin typeface="Consolas" panose="020B0609020204030204" pitchFamily="49" charset="0"/>
              </a:rPr>
              <a:t>	int ix;</a:t>
            </a:r>
          </a:p>
          <a:p>
            <a:pPr marL="0" indent="0">
              <a:lnSpc>
                <a:spcPct val="120000"/>
              </a:lnSpc>
              <a:spcBef>
                <a:spcPts val="0"/>
              </a:spcBef>
              <a:buNone/>
            </a:pPr>
            <a:r>
              <a:rPr lang="en-US" dirty="0">
                <a:latin typeface="Consolas" panose="020B0609020204030204" pitchFamily="49" charset="0"/>
              </a:rPr>
              <a:t>	ix = __HI(x)&amp;0x7fffffff;	/* high word of x */</a:t>
            </a:r>
          </a:p>
          <a:p>
            <a:pPr marL="0" indent="0">
              <a:lnSpc>
                <a:spcPct val="120000"/>
              </a:lnSpc>
              <a:spcBef>
                <a:spcPts val="0"/>
              </a:spcBef>
              <a:buNone/>
            </a:pPr>
            <a:r>
              <a:rPr lang="en-US" dirty="0">
                <a:latin typeface="Consolas" panose="020B0609020204030204" pitchFamily="49" charset="0"/>
              </a:rPr>
              <a:t>	if(ix&lt;0x3e400000)			/* |x| &lt; 2**-27 */</a:t>
            </a:r>
          </a:p>
          <a:p>
            <a:pPr marL="0" indent="0">
              <a:lnSpc>
                <a:spcPct val="120000"/>
              </a:lnSpc>
              <a:spcBef>
                <a:spcPts val="0"/>
              </a:spcBef>
              <a:buNone/>
            </a:pPr>
            <a:r>
              <a:rPr lang="en-US" dirty="0">
                <a:latin typeface="Consolas" panose="020B0609020204030204" pitchFamily="49" charset="0"/>
              </a:rPr>
              <a:t>	   {if((int)x==0) return x;}		/* generate inexact */</a:t>
            </a:r>
          </a:p>
          <a:p>
            <a:pPr marL="0" indent="0">
              <a:lnSpc>
                <a:spcPct val="120000"/>
              </a:lnSpc>
              <a:spcBef>
                <a:spcPts val="0"/>
              </a:spcBef>
              <a:buNone/>
            </a:pPr>
            <a:r>
              <a:rPr lang="en-US" dirty="0">
                <a:latin typeface="Consolas" panose="020B0609020204030204" pitchFamily="49" charset="0"/>
              </a:rPr>
              <a:t>	z	=  x*x;</a:t>
            </a:r>
          </a:p>
          <a:p>
            <a:pPr marL="0" indent="0">
              <a:lnSpc>
                <a:spcPct val="120000"/>
              </a:lnSpc>
              <a:spcBef>
                <a:spcPts val="0"/>
              </a:spcBef>
              <a:buNone/>
            </a:pPr>
            <a:r>
              <a:rPr lang="en-US" dirty="0">
                <a:latin typeface="Consolas" panose="020B0609020204030204" pitchFamily="49" charset="0"/>
              </a:rPr>
              <a:t>	v	=  z*x;</a:t>
            </a:r>
          </a:p>
          <a:p>
            <a:pPr marL="0" indent="0">
              <a:lnSpc>
                <a:spcPct val="120000"/>
              </a:lnSpc>
              <a:spcBef>
                <a:spcPts val="0"/>
              </a:spcBef>
              <a:buNone/>
            </a:pPr>
            <a:r>
              <a:rPr lang="en-US" dirty="0">
                <a:latin typeface="Consolas" panose="020B0609020204030204" pitchFamily="49" charset="0"/>
              </a:rPr>
              <a:t>	r	=  S2+z*(S3+z*(S4+z*(S5+z*S6)));</a:t>
            </a:r>
          </a:p>
          <a:p>
            <a:pPr marL="0" indent="0">
              <a:lnSpc>
                <a:spcPct val="120000"/>
              </a:lnSpc>
              <a:spcBef>
                <a:spcPts val="0"/>
              </a:spcBef>
              <a:buNone/>
            </a:pPr>
            <a:r>
              <a:rPr lang="en-US" dirty="0">
                <a:latin typeface="Consolas" panose="020B0609020204030204" pitchFamily="49" charset="0"/>
              </a:rPr>
              <a:t>	if(</a:t>
            </a:r>
            <a:r>
              <a:rPr lang="en-US" dirty="0" err="1">
                <a:latin typeface="Consolas" panose="020B0609020204030204" pitchFamily="49" charset="0"/>
              </a:rPr>
              <a:t>iy</a:t>
            </a:r>
            <a:r>
              <a:rPr lang="en-US" dirty="0">
                <a:latin typeface="Consolas" panose="020B0609020204030204" pitchFamily="49" charset="0"/>
              </a:rPr>
              <a:t>==0) return </a:t>
            </a:r>
            <a:r>
              <a:rPr lang="en-US" dirty="0" err="1">
                <a:latin typeface="Consolas" panose="020B0609020204030204" pitchFamily="49" charset="0"/>
              </a:rPr>
              <a:t>x+v</a:t>
            </a:r>
            <a:r>
              <a:rPr lang="en-US" dirty="0">
                <a:latin typeface="Consolas" panose="020B0609020204030204" pitchFamily="49" charset="0"/>
              </a:rPr>
              <a:t>*(S1+z*r);</a:t>
            </a:r>
          </a:p>
          <a:p>
            <a:pPr marL="0" indent="0">
              <a:lnSpc>
                <a:spcPct val="120000"/>
              </a:lnSpc>
              <a:spcBef>
                <a:spcPts val="0"/>
              </a:spcBef>
              <a:buNone/>
            </a:pPr>
            <a:r>
              <a:rPr lang="en-US" dirty="0">
                <a:latin typeface="Consolas" panose="020B0609020204030204" pitchFamily="49" charset="0"/>
              </a:rPr>
              <a:t>	else      return x-((z*(half*y-v*r)-y)-v*S1);</a:t>
            </a:r>
          </a:p>
          <a:p>
            <a:pPr marL="0" indent="0">
              <a:lnSpc>
                <a:spcPct val="120000"/>
              </a:lnSpc>
              <a:spcBef>
                <a:spcPts val="0"/>
              </a:spcBef>
              <a:buNone/>
            </a:pPr>
            <a:r>
              <a:rPr lang="en-US" dirty="0">
                <a:latin typeface="Consolas" panose="020B0609020204030204" pitchFamily="49" charset="0"/>
              </a:rPr>
              <a:t>}</a:t>
            </a:r>
          </a:p>
        </p:txBody>
      </p:sp>
    </p:spTree>
    <p:extLst>
      <p:ext uri="{BB962C8B-B14F-4D97-AF65-F5344CB8AC3E}">
        <p14:creationId xmlns:p14="http://schemas.microsoft.com/office/powerpoint/2010/main" val="16748481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2469-D2DD-4902-8818-F24073982FF9}"/>
              </a:ext>
            </a:extLst>
          </p:cNvPr>
          <p:cNvSpPr>
            <a:spLocks noGrp="1"/>
          </p:cNvSpPr>
          <p:nvPr>
            <p:ph type="title"/>
          </p:nvPr>
        </p:nvSpPr>
        <p:spPr/>
        <p:txBody>
          <a:bodyPr/>
          <a:lstStyle/>
          <a:p>
            <a:r>
              <a:rPr lang="hr-HR" dirty="0" err="1"/>
              <a:t>Floating</a:t>
            </a:r>
            <a:r>
              <a:rPr lang="hr-HR" dirty="0"/>
              <a:t> </a:t>
            </a:r>
            <a:r>
              <a:rPr lang="hr-HR" dirty="0" err="1"/>
              <a:t>point</a:t>
            </a:r>
            <a:r>
              <a:rPr lang="hr-HR" dirty="0"/>
              <a:t> to </a:t>
            </a:r>
            <a:r>
              <a:rPr lang="hr-HR" dirty="0" err="1"/>
              <a:t>fix</a:t>
            </a:r>
            <a:r>
              <a:rPr lang="hr-HR" dirty="0"/>
              <a:t> </a:t>
            </a:r>
            <a:r>
              <a:rPr lang="hr-HR" dirty="0" err="1"/>
              <a:t>point</a:t>
            </a:r>
            <a:endParaRPr lang="en-US" dirty="0"/>
          </a:p>
        </p:txBody>
      </p:sp>
      <p:sp>
        <p:nvSpPr>
          <p:cNvPr id="3" name="Content Placeholder 2">
            <a:extLst>
              <a:ext uri="{FF2B5EF4-FFF2-40B4-BE49-F238E27FC236}">
                <a16:creationId xmlns:a16="http://schemas.microsoft.com/office/drawing/2014/main" id="{0E7AA704-AC21-4BAC-8CF9-5A978E1C5BAD}"/>
              </a:ext>
            </a:extLst>
          </p:cNvPr>
          <p:cNvSpPr>
            <a:spLocks noGrp="1"/>
          </p:cNvSpPr>
          <p:nvPr>
            <p:ph idx="1"/>
          </p:nvPr>
        </p:nvSpPr>
        <p:spPr>
          <a:xfrm>
            <a:off x="228600" y="1069619"/>
            <a:ext cx="8838488" cy="5200540"/>
          </a:xfrm>
        </p:spPr>
        <p:txBody>
          <a:bodyPr/>
          <a:lstStyle/>
          <a:p>
            <a:r>
              <a:rPr lang="hr-HR" altLang="sr-Latn-RS" dirty="0"/>
              <a:t>Prevođenje algoritama iz realne u cjelobrojnu domenu (</a:t>
            </a:r>
            <a:r>
              <a:rPr lang="hr-HR" altLang="sr-Latn-RS" dirty="0" err="1"/>
              <a:t>fix-point</a:t>
            </a:r>
            <a:r>
              <a:rPr lang="hr-HR" altLang="sr-Latn-RS" dirty="0"/>
              <a:t>)</a:t>
            </a:r>
          </a:p>
          <a:p>
            <a:r>
              <a:rPr lang="hr-HR" altLang="sr-Latn-RS" dirty="0"/>
              <a:t>Uvelike smanjuje potrošnju i povećava brzinu rada.</a:t>
            </a:r>
          </a:p>
          <a:p>
            <a:r>
              <a:rPr lang="hr-HR" altLang="sr-Latn-RS" dirty="0"/>
              <a:t>Ideja je pomnožiti varijablu sa potencijom broja 2, vidjeli smo na primjeru YUV-RGB</a:t>
            </a:r>
          </a:p>
          <a:p>
            <a:pPr marL="0" indent="0">
              <a:buNone/>
            </a:pPr>
            <a:endParaRPr lang="hr-HR" altLang="sr-Latn-RS" dirty="0"/>
          </a:p>
          <a:p>
            <a:endParaRPr lang="en-US" dirty="0"/>
          </a:p>
        </p:txBody>
      </p:sp>
    </p:spTree>
    <p:extLst>
      <p:ext uri="{BB962C8B-B14F-4D97-AF65-F5344CB8AC3E}">
        <p14:creationId xmlns:p14="http://schemas.microsoft.com/office/powerpoint/2010/main" val="338717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F2F9-68BC-4C4F-B707-E7CFB58A5A34}"/>
              </a:ext>
            </a:extLst>
          </p:cNvPr>
          <p:cNvSpPr txBox="1">
            <a:spLocks noGrp="1"/>
          </p:cNvSpPr>
          <p:nvPr>
            <p:ph type="title"/>
          </p:nvPr>
        </p:nvSpPr>
        <p:spPr/>
        <p:txBody>
          <a:bodyPr/>
          <a:lstStyle/>
          <a:p>
            <a:pPr lvl="0"/>
            <a:r>
              <a:rPr lang="en-US" dirty="0"/>
              <a:t>Power </a:t>
            </a:r>
            <a:r>
              <a:rPr lang="hr-HR" dirty="0"/>
              <a:t>S</a:t>
            </a:r>
            <a:r>
              <a:rPr lang="en-US" dirty="0" err="1"/>
              <a:t>aving</a:t>
            </a:r>
            <a:r>
              <a:rPr lang="en-US" dirty="0"/>
              <a:t> </a:t>
            </a:r>
            <a:r>
              <a:rPr lang="hr-HR" dirty="0"/>
              <a:t>M</a:t>
            </a:r>
            <a:r>
              <a:rPr lang="en-US" dirty="0"/>
              <a:t>ode</a:t>
            </a:r>
            <a:endParaRPr lang="hr-HR" dirty="0"/>
          </a:p>
        </p:txBody>
      </p:sp>
      <p:sp>
        <p:nvSpPr>
          <p:cNvPr id="3" name="Content Placeholder 2">
            <a:extLst>
              <a:ext uri="{FF2B5EF4-FFF2-40B4-BE49-F238E27FC236}">
                <a16:creationId xmlns:a16="http://schemas.microsoft.com/office/drawing/2014/main" id="{1240790A-DCCC-499F-80E7-3DC774455410}"/>
              </a:ext>
            </a:extLst>
          </p:cNvPr>
          <p:cNvSpPr txBox="1">
            <a:spLocks noGrp="1"/>
          </p:cNvSpPr>
          <p:nvPr>
            <p:ph idx="1"/>
          </p:nvPr>
        </p:nvSpPr>
        <p:spPr/>
        <p:txBody>
          <a:bodyPr>
            <a:normAutofit lnSpcReduction="10000"/>
          </a:bodyPr>
          <a:lstStyle/>
          <a:p>
            <a:pPr lvl="0"/>
            <a:r>
              <a:rPr lang="en-US" dirty="0"/>
              <a:t>Power Saving Techniques for Microcontrollers</a:t>
            </a:r>
            <a:endParaRPr lang="hr-HR" dirty="0"/>
          </a:p>
          <a:p>
            <a:pPr lvl="1"/>
            <a:r>
              <a:rPr lang="hr-HR" dirty="0" err="1"/>
              <a:t>Sleep</a:t>
            </a:r>
            <a:r>
              <a:rPr lang="hr-HR" dirty="0"/>
              <a:t> </a:t>
            </a:r>
            <a:r>
              <a:rPr lang="hr-HR" dirty="0" err="1"/>
              <a:t>Modes</a:t>
            </a:r>
            <a:endParaRPr lang="hr-HR" dirty="0"/>
          </a:p>
          <a:p>
            <a:pPr lvl="2"/>
            <a:r>
              <a:rPr lang="en-US" dirty="0"/>
              <a:t>The sleep modes (generally referred to as low power modes) are arguably the most popular technique for reducing the power consumption in microcontrollers. They generally involve disabling certain circuitry or clocks that drive certain peripherals of the microcontrollers.</a:t>
            </a:r>
            <a:endParaRPr lang="hr-HR" dirty="0"/>
          </a:p>
          <a:p>
            <a:pPr lvl="2"/>
            <a:r>
              <a:rPr lang="en-US" dirty="0"/>
              <a:t>Depending on the architecture and manufacturer, microcontrollers usually have different kinds of sleep modes, with each mode possessing the ability to disable more internal circuitry or peripheral compared to the other. Sleep modes usually range from deep sleep or off, to idle and doze modes.</a:t>
            </a:r>
            <a:endParaRPr lang="hr-HR" dirty="0"/>
          </a:p>
          <a:p>
            <a:pPr lvl="1"/>
            <a:r>
              <a:rPr lang="en-US" dirty="0"/>
              <a:t>Dynamic Modification of Processor Frequency</a:t>
            </a:r>
            <a:endParaRPr lang="hr-HR" dirty="0"/>
          </a:p>
          <a:p>
            <a:pPr lvl="2"/>
            <a:r>
              <a:rPr lang="en-US" dirty="0"/>
              <a:t>oldest technique and a little more complicated than the sleep modes.</a:t>
            </a:r>
            <a:endParaRPr lang="hr-HR" dirty="0"/>
          </a:p>
          <a:p>
            <a:pPr lvl="2"/>
            <a:r>
              <a:rPr lang="en-US" dirty="0"/>
              <a:t>It involves the firmware dynamically driving the processor clock, alternating between high and low frequency</a:t>
            </a:r>
            <a:endParaRPr lang="hr-HR" dirty="0"/>
          </a:p>
          <a:p>
            <a:pPr lvl="1"/>
            <a:r>
              <a:rPr lang="en-US" dirty="0"/>
              <a:t>Interrupt</a:t>
            </a:r>
            <a:r>
              <a:rPr lang="hr-HR" dirty="0"/>
              <a:t> </a:t>
            </a:r>
            <a:r>
              <a:rPr lang="en-GB" dirty="0"/>
              <a:t>Handler</a:t>
            </a:r>
            <a:r>
              <a:rPr lang="hr-HR" dirty="0"/>
              <a:t> </a:t>
            </a:r>
            <a:r>
              <a:rPr lang="en-US" dirty="0"/>
              <a:t>Firmware</a:t>
            </a:r>
            <a:r>
              <a:rPr lang="hr-HR" dirty="0"/>
              <a:t> </a:t>
            </a:r>
            <a:r>
              <a:rPr lang="en-US" dirty="0"/>
              <a:t>Structure</a:t>
            </a:r>
          </a:p>
          <a:p>
            <a:pPr lvl="2"/>
            <a:r>
              <a:rPr lang="en-US" dirty="0"/>
              <a:t>most extreme techniques for power management in microcontrollers</a:t>
            </a:r>
            <a:endParaRPr lang="hr-HR" dirty="0"/>
          </a:p>
          <a:p>
            <a:pPr lvl="2"/>
            <a:r>
              <a:rPr lang="en-US" dirty="0"/>
              <a:t>available microcontrollers like the ARM cortex-M </a:t>
            </a:r>
            <a:endParaRPr lang="hr-HR" dirty="0"/>
          </a:p>
          <a:p>
            <a:pPr lvl="3"/>
            <a:r>
              <a:rPr lang="en-US" dirty="0"/>
              <a:t>have a sleep-on-exit bit in the SCR register</a:t>
            </a:r>
            <a:r>
              <a:rPr lang="hr-HR" dirty="0"/>
              <a:t>, t</a:t>
            </a:r>
            <a:r>
              <a:rPr lang="en-US" dirty="0"/>
              <a:t>his bit provides the microcontroller with the ability to sleep after running an interrupt routine.</a:t>
            </a:r>
            <a:endParaRPr lang="hr-HR" dirty="0"/>
          </a:p>
        </p:txBody>
      </p:sp>
      <p:sp>
        <p:nvSpPr>
          <p:cNvPr id="4" name="Slide Number Placeholder 5">
            <a:extLst>
              <a:ext uri="{FF2B5EF4-FFF2-40B4-BE49-F238E27FC236}">
                <a16:creationId xmlns:a16="http://schemas.microsoft.com/office/drawing/2014/main" id="{BA2C5222-1F8A-4C13-91C3-D3D6B009F743}"/>
              </a:ext>
            </a:extLst>
          </p:cNvPr>
          <p:cNvSpPr txBox="1"/>
          <p:nvPr/>
        </p:nvSpPr>
        <p:spPr>
          <a:xfrm>
            <a:off x="11582403" y="6465210"/>
            <a:ext cx="555177"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519EFA-58EC-4288-B7B6-FD2CB9B878FE}" type="slidenum">
              <a:rPr/>
              <a:t>4</a:t>
            </a:fld>
            <a:endParaRPr lang="hr-HR" sz="1600" b="0" i="0" u="none" strike="noStrike" kern="1200" cap="none" spc="0" baseline="0" dirty="0">
              <a:solidFill>
                <a:srgbClr val="898989"/>
              </a:solidFill>
              <a:uFillTx/>
              <a:latin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054B4-2708-430F-801C-1B636CF66207}"/>
              </a:ext>
            </a:extLst>
          </p:cNvPr>
          <p:cNvSpPr>
            <a:spLocks noGrp="1"/>
          </p:cNvSpPr>
          <p:nvPr>
            <p:ph type="title"/>
          </p:nvPr>
        </p:nvSpPr>
        <p:spPr/>
        <p:txBody>
          <a:bodyPr/>
          <a:lstStyle/>
          <a:p>
            <a:r>
              <a:rPr lang="hr-HR" dirty="0"/>
              <a:t>ESP32 </a:t>
            </a:r>
            <a:r>
              <a:rPr lang="hr-HR" dirty="0" err="1"/>
              <a:t>floating</a:t>
            </a:r>
            <a:r>
              <a:rPr lang="hr-HR" dirty="0"/>
              <a:t> </a:t>
            </a:r>
            <a:r>
              <a:rPr lang="hr-HR" dirty="0" err="1"/>
              <a:t>point</a:t>
            </a:r>
            <a:endParaRPr lang="en-US" dirty="0"/>
          </a:p>
        </p:txBody>
      </p:sp>
      <p:pic>
        <p:nvPicPr>
          <p:cNvPr id="6" name="Picture 5">
            <a:extLst>
              <a:ext uri="{FF2B5EF4-FFF2-40B4-BE49-F238E27FC236}">
                <a16:creationId xmlns:a16="http://schemas.microsoft.com/office/drawing/2014/main" id="{CB8766DF-929A-4B91-8EEE-27D7A186ACCF}"/>
              </a:ext>
            </a:extLst>
          </p:cNvPr>
          <p:cNvPicPr>
            <a:picLocks noChangeAspect="1"/>
          </p:cNvPicPr>
          <p:nvPr/>
        </p:nvPicPr>
        <p:blipFill>
          <a:blip r:embed="rId2"/>
          <a:stretch>
            <a:fillRect/>
          </a:stretch>
        </p:blipFill>
        <p:spPr>
          <a:xfrm>
            <a:off x="0" y="1173597"/>
            <a:ext cx="6003636" cy="5502117"/>
          </a:xfrm>
          <a:prstGeom prst="rect">
            <a:avLst/>
          </a:prstGeom>
        </p:spPr>
      </p:pic>
      <p:pic>
        <p:nvPicPr>
          <p:cNvPr id="8" name="Picture 7">
            <a:extLst>
              <a:ext uri="{FF2B5EF4-FFF2-40B4-BE49-F238E27FC236}">
                <a16:creationId xmlns:a16="http://schemas.microsoft.com/office/drawing/2014/main" id="{F928C798-2059-4EE5-B62F-CD4FA067EA2E}"/>
              </a:ext>
            </a:extLst>
          </p:cNvPr>
          <p:cNvPicPr>
            <a:picLocks noChangeAspect="1"/>
          </p:cNvPicPr>
          <p:nvPr/>
        </p:nvPicPr>
        <p:blipFill>
          <a:blip r:embed="rId3"/>
          <a:stretch>
            <a:fillRect/>
          </a:stretch>
        </p:blipFill>
        <p:spPr>
          <a:xfrm>
            <a:off x="5929745" y="1264420"/>
            <a:ext cx="6262251" cy="5219507"/>
          </a:xfrm>
          <a:prstGeom prst="rect">
            <a:avLst/>
          </a:prstGeom>
        </p:spPr>
      </p:pic>
      <p:sp>
        <p:nvSpPr>
          <p:cNvPr id="10" name="TextBox 9">
            <a:extLst>
              <a:ext uri="{FF2B5EF4-FFF2-40B4-BE49-F238E27FC236}">
                <a16:creationId xmlns:a16="http://schemas.microsoft.com/office/drawing/2014/main" id="{DF6CFB3A-71E1-4957-862C-3C8CED199C17}"/>
              </a:ext>
            </a:extLst>
          </p:cNvPr>
          <p:cNvSpPr txBox="1"/>
          <p:nvPr/>
        </p:nvSpPr>
        <p:spPr>
          <a:xfrm>
            <a:off x="3654754" y="6585833"/>
            <a:ext cx="5067224" cy="253916"/>
          </a:xfrm>
          <a:prstGeom prst="rect">
            <a:avLst/>
          </a:prstGeom>
          <a:noFill/>
        </p:spPr>
        <p:txBody>
          <a:bodyPr wrap="square">
            <a:spAutoFit/>
          </a:bodyPr>
          <a:lstStyle/>
          <a:p>
            <a:r>
              <a:rPr lang="hr-HR" sz="1050" dirty="0" err="1"/>
              <a:t>Source</a:t>
            </a:r>
            <a:r>
              <a:rPr lang="hr-HR" sz="1050" dirty="0"/>
              <a:t>: </a:t>
            </a:r>
            <a:r>
              <a:rPr lang="en-US" sz="1050" dirty="0"/>
              <a:t>https://blog.classycode.com/esp32-floating-point-performance-6e9f6f567a69</a:t>
            </a:r>
          </a:p>
        </p:txBody>
      </p:sp>
    </p:spTree>
    <p:extLst>
      <p:ext uri="{BB962C8B-B14F-4D97-AF65-F5344CB8AC3E}">
        <p14:creationId xmlns:p14="http://schemas.microsoft.com/office/powerpoint/2010/main" val="9539471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B139-90E2-4867-9111-0ECAD0851535}"/>
              </a:ext>
            </a:extLst>
          </p:cNvPr>
          <p:cNvSpPr>
            <a:spLocks noGrp="1"/>
          </p:cNvSpPr>
          <p:nvPr>
            <p:ph type="title"/>
          </p:nvPr>
        </p:nvSpPr>
        <p:spPr/>
        <p:txBody>
          <a:bodyPr/>
          <a:lstStyle/>
          <a:p>
            <a:r>
              <a:rPr lang="hr-HR" dirty="0"/>
              <a:t>ESP32 </a:t>
            </a:r>
            <a:r>
              <a:rPr lang="hr-HR" dirty="0" err="1"/>
              <a:t>floating</a:t>
            </a:r>
            <a:r>
              <a:rPr lang="hr-HR" dirty="0"/>
              <a:t> </a:t>
            </a:r>
            <a:r>
              <a:rPr lang="hr-HR" dirty="0" err="1"/>
              <a:t>point</a:t>
            </a:r>
            <a:endParaRPr lang="en-US" dirty="0"/>
          </a:p>
        </p:txBody>
      </p:sp>
      <p:pic>
        <p:nvPicPr>
          <p:cNvPr id="6" name="Picture 5">
            <a:extLst>
              <a:ext uri="{FF2B5EF4-FFF2-40B4-BE49-F238E27FC236}">
                <a16:creationId xmlns:a16="http://schemas.microsoft.com/office/drawing/2014/main" id="{E5BAB6A9-4528-4783-9434-A512E0FD6581}"/>
              </a:ext>
            </a:extLst>
          </p:cNvPr>
          <p:cNvPicPr>
            <a:picLocks noChangeAspect="1"/>
          </p:cNvPicPr>
          <p:nvPr/>
        </p:nvPicPr>
        <p:blipFill>
          <a:blip r:embed="rId2"/>
          <a:stretch>
            <a:fillRect/>
          </a:stretch>
        </p:blipFill>
        <p:spPr>
          <a:xfrm>
            <a:off x="3804980" y="942560"/>
            <a:ext cx="8239239" cy="5749186"/>
          </a:xfrm>
          <a:prstGeom prst="rect">
            <a:avLst/>
          </a:prstGeom>
        </p:spPr>
      </p:pic>
      <p:sp>
        <p:nvSpPr>
          <p:cNvPr id="8" name="TextBox 7">
            <a:extLst>
              <a:ext uri="{FF2B5EF4-FFF2-40B4-BE49-F238E27FC236}">
                <a16:creationId xmlns:a16="http://schemas.microsoft.com/office/drawing/2014/main" id="{1453B39E-39C0-4158-A5BF-33FE19EB8BA4}"/>
              </a:ext>
            </a:extLst>
          </p:cNvPr>
          <p:cNvSpPr txBox="1"/>
          <p:nvPr/>
        </p:nvSpPr>
        <p:spPr>
          <a:xfrm>
            <a:off x="147781" y="1262036"/>
            <a:ext cx="3657199" cy="1200329"/>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292929"/>
                </a:solidFill>
                <a:effectLst/>
                <a:latin typeface="charter"/>
              </a:rPr>
              <a:t>performance for calculating the local apparent sidereal time according to the formulas in the Astronomical </a:t>
            </a:r>
            <a:r>
              <a:rPr lang="en-US" b="0" i="0" dirty="0" err="1">
                <a:solidFill>
                  <a:srgbClr val="292929"/>
                </a:solidFill>
                <a:effectLst/>
                <a:latin typeface="charter"/>
              </a:rPr>
              <a:t>Almanach</a:t>
            </a:r>
            <a:r>
              <a:rPr lang="en-US" b="0" i="0" dirty="0">
                <a:solidFill>
                  <a:srgbClr val="292929"/>
                </a:solidFill>
                <a:effectLst/>
                <a:latin typeface="charter"/>
              </a:rPr>
              <a:t> </a:t>
            </a:r>
            <a:endParaRPr lang="en-US" dirty="0"/>
          </a:p>
        </p:txBody>
      </p:sp>
      <p:sp>
        <p:nvSpPr>
          <p:cNvPr id="9" name="TextBox 8">
            <a:extLst>
              <a:ext uri="{FF2B5EF4-FFF2-40B4-BE49-F238E27FC236}">
                <a16:creationId xmlns:a16="http://schemas.microsoft.com/office/drawing/2014/main" id="{073BBFED-5E8A-4F15-9198-453AE537884D}"/>
              </a:ext>
            </a:extLst>
          </p:cNvPr>
          <p:cNvSpPr txBox="1"/>
          <p:nvPr/>
        </p:nvSpPr>
        <p:spPr>
          <a:xfrm>
            <a:off x="3654754" y="6585833"/>
            <a:ext cx="5067224" cy="253916"/>
          </a:xfrm>
          <a:prstGeom prst="rect">
            <a:avLst/>
          </a:prstGeom>
          <a:noFill/>
        </p:spPr>
        <p:txBody>
          <a:bodyPr wrap="square">
            <a:spAutoFit/>
          </a:bodyPr>
          <a:lstStyle/>
          <a:p>
            <a:r>
              <a:rPr lang="hr-HR" sz="1050" dirty="0" err="1"/>
              <a:t>Source</a:t>
            </a:r>
            <a:r>
              <a:rPr lang="hr-HR" sz="1050" dirty="0"/>
              <a:t>: </a:t>
            </a:r>
            <a:r>
              <a:rPr lang="en-US" sz="1050" dirty="0"/>
              <a:t>https://blog.classycode.com/esp32-floating-point-performance-6e9f6f567a69</a:t>
            </a:r>
          </a:p>
        </p:txBody>
      </p:sp>
    </p:spTree>
    <p:extLst>
      <p:ext uri="{BB962C8B-B14F-4D97-AF65-F5344CB8AC3E}">
        <p14:creationId xmlns:p14="http://schemas.microsoft.com/office/powerpoint/2010/main" val="16950009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8D5E-2316-4C32-BA46-8F8FB84F26AE}"/>
              </a:ext>
            </a:extLst>
          </p:cNvPr>
          <p:cNvSpPr>
            <a:spLocks noGrp="1"/>
          </p:cNvSpPr>
          <p:nvPr>
            <p:ph type="title"/>
          </p:nvPr>
        </p:nvSpPr>
        <p:spPr/>
        <p:txBody>
          <a:bodyPr/>
          <a:lstStyle/>
          <a:p>
            <a:r>
              <a:rPr lang="hr-HR" dirty="0"/>
              <a:t>Arhitektura procesora</a:t>
            </a:r>
            <a:endParaRPr lang="en-US" dirty="0"/>
          </a:p>
        </p:txBody>
      </p:sp>
      <p:sp>
        <p:nvSpPr>
          <p:cNvPr id="3" name="Content Placeholder 2">
            <a:extLst>
              <a:ext uri="{FF2B5EF4-FFF2-40B4-BE49-F238E27FC236}">
                <a16:creationId xmlns:a16="http://schemas.microsoft.com/office/drawing/2014/main" id="{925227B2-D184-4D12-9467-8C1A532BDD9B}"/>
              </a:ext>
            </a:extLst>
          </p:cNvPr>
          <p:cNvSpPr>
            <a:spLocks noGrp="1"/>
          </p:cNvSpPr>
          <p:nvPr>
            <p:ph idx="1"/>
          </p:nvPr>
        </p:nvSpPr>
        <p:spPr/>
        <p:txBody>
          <a:bodyPr/>
          <a:lstStyle/>
          <a:p>
            <a:r>
              <a:rPr lang="hr-HR" altLang="sr-Latn-RS" dirty="0"/>
              <a:t>Proučiti arhitekturu procesora</a:t>
            </a:r>
          </a:p>
          <a:p>
            <a:pPr lvl="1"/>
            <a:r>
              <a:rPr lang="hr-HR" altLang="sr-Latn-RS" dirty="0"/>
              <a:t>Napisati pretvorbu u strojnom jeziku</a:t>
            </a:r>
          </a:p>
          <a:p>
            <a:pPr lvl="1">
              <a:buFontTx/>
              <a:buChar char="-"/>
            </a:pPr>
            <a:r>
              <a:rPr lang="hr-HR" altLang="sr-Latn-RS" dirty="0"/>
              <a:t>Možda postoje posebne naredbe u strojnom jeziku koje mogu ubrzati algoritam</a:t>
            </a:r>
          </a:p>
          <a:p>
            <a:pPr lvl="2">
              <a:buFontTx/>
              <a:buChar char="-"/>
            </a:pPr>
            <a:r>
              <a:rPr lang="hr-HR" altLang="sr-Latn-RS" dirty="0"/>
              <a:t>HITACHI SH4 (množenje matrice 4x4 s vektorom) (‘97)</a:t>
            </a:r>
          </a:p>
          <a:p>
            <a:pPr lvl="1">
              <a:buFontTx/>
              <a:buChar char="-"/>
            </a:pPr>
            <a:r>
              <a:rPr lang="hr-HR" altLang="sr-Latn-RS" dirty="0"/>
              <a:t>SIMD, ARM NEON, 3D naredbe</a:t>
            </a:r>
          </a:p>
          <a:p>
            <a:pPr lvl="1">
              <a:buFontTx/>
              <a:buChar char="-"/>
            </a:pPr>
            <a:r>
              <a:rPr lang="hr-HR" altLang="sr-Latn-RS" dirty="0"/>
              <a:t>Voditi računa gdje držite podatke</a:t>
            </a:r>
          </a:p>
          <a:p>
            <a:pPr lvl="2">
              <a:buFontTx/>
              <a:buChar char="-"/>
            </a:pPr>
            <a:r>
              <a:rPr lang="hr-HR" altLang="sr-Latn-RS" dirty="0"/>
              <a:t>Registar </a:t>
            </a:r>
          </a:p>
          <a:p>
            <a:pPr lvl="2">
              <a:buFontTx/>
              <a:buChar char="-"/>
            </a:pPr>
            <a:r>
              <a:rPr lang="hr-HR" altLang="sr-Latn-RS" dirty="0"/>
              <a:t>Pričuvna memorija</a:t>
            </a:r>
          </a:p>
          <a:p>
            <a:pPr lvl="2">
              <a:buFontTx/>
              <a:buChar char="-"/>
            </a:pPr>
            <a:r>
              <a:rPr lang="hr-HR" altLang="sr-Latn-RS" dirty="0"/>
              <a:t>SRAM</a:t>
            </a:r>
          </a:p>
          <a:p>
            <a:pPr lvl="2">
              <a:buFontTx/>
              <a:buChar char="-"/>
            </a:pPr>
            <a:r>
              <a:rPr lang="hr-HR" altLang="sr-Latn-RS" dirty="0"/>
              <a:t>FLASH</a:t>
            </a:r>
          </a:p>
          <a:p>
            <a:endParaRPr lang="en-US" dirty="0"/>
          </a:p>
        </p:txBody>
      </p:sp>
    </p:spTree>
    <p:extLst>
      <p:ext uri="{BB962C8B-B14F-4D97-AF65-F5344CB8AC3E}">
        <p14:creationId xmlns:p14="http://schemas.microsoft.com/office/powerpoint/2010/main" val="8571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2F2F9-68BC-4C4F-B707-E7CFB58A5A34}"/>
              </a:ext>
            </a:extLst>
          </p:cNvPr>
          <p:cNvSpPr txBox="1">
            <a:spLocks noGrp="1"/>
          </p:cNvSpPr>
          <p:nvPr>
            <p:ph type="title"/>
          </p:nvPr>
        </p:nvSpPr>
        <p:spPr/>
        <p:txBody>
          <a:bodyPr/>
          <a:lstStyle/>
          <a:p>
            <a:pPr lvl="0"/>
            <a:r>
              <a:rPr lang="hr-HR" dirty="0"/>
              <a:t>ESP32 Power </a:t>
            </a:r>
            <a:r>
              <a:rPr lang="hr-HR" dirty="0" err="1"/>
              <a:t>Modes</a:t>
            </a:r>
            <a:endParaRPr lang="hr-HR" dirty="0"/>
          </a:p>
        </p:txBody>
      </p:sp>
      <p:sp>
        <p:nvSpPr>
          <p:cNvPr id="3" name="Content Placeholder 2">
            <a:extLst>
              <a:ext uri="{FF2B5EF4-FFF2-40B4-BE49-F238E27FC236}">
                <a16:creationId xmlns:a16="http://schemas.microsoft.com/office/drawing/2014/main" id="{1240790A-DCCC-499F-80E7-3DC774455410}"/>
              </a:ext>
            </a:extLst>
          </p:cNvPr>
          <p:cNvSpPr txBox="1">
            <a:spLocks noGrp="1"/>
          </p:cNvSpPr>
          <p:nvPr>
            <p:ph idx="1"/>
          </p:nvPr>
        </p:nvSpPr>
        <p:spPr/>
        <p:txBody>
          <a:bodyPr>
            <a:normAutofit fontScale="92500" lnSpcReduction="10000"/>
          </a:bodyPr>
          <a:lstStyle/>
          <a:p>
            <a:pPr lvl="0"/>
            <a:r>
              <a:rPr lang="en-US" dirty="0"/>
              <a:t>ESP32 can be a relatively power-hungry device</a:t>
            </a:r>
            <a:endParaRPr lang="hr-HR" dirty="0"/>
          </a:p>
          <a:p>
            <a:pPr lvl="0"/>
            <a:r>
              <a:rPr lang="en-US" dirty="0"/>
              <a:t>When your IoT project is powered by a plug in the wall, you tend not to care too much about power consumption. But if you are going to power your project by batteries, every mA counts.</a:t>
            </a:r>
            <a:endParaRPr lang="hr-HR" dirty="0"/>
          </a:p>
          <a:p>
            <a:pPr lvl="0"/>
            <a:r>
              <a:rPr lang="en-US" dirty="0"/>
              <a:t>ESP32 Sleep mode is a power-saving state that ESP32 can enter when not in use. The ESP32’s state is maintained in RAM. When ESP32 enters sleep mode, power is cut to any unneeded digital peripherals, while RAM receives just enough power to enable it to retain its data.</a:t>
            </a:r>
            <a:endParaRPr lang="hr-HR" dirty="0"/>
          </a:p>
          <a:p>
            <a:pPr lvl="0"/>
            <a:r>
              <a:rPr lang="en-US" dirty="0"/>
              <a:t>ESP32 offers 5 power modes</a:t>
            </a:r>
            <a:r>
              <a:rPr lang="hr-HR" dirty="0"/>
              <a:t>:</a:t>
            </a:r>
          </a:p>
          <a:p>
            <a:pPr lvl="1"/>
            <a:r>
              <a:rPr lang="fr-FR" dirty="0"/>
              <a:t>Active Mode</a:t>
            </a:r>
          </a:p>
          <a:p>
            <a:pPr lvl="1"/>
            <a:r>
              <a:rPr lang="fr-FR" dirty="0"/>
              <a:t>Modem </a:t>
            </a:r>
            <a:r>
              <a:rPr lang="fr-FR" dirty="0" err="1"/>
              <a:t>Sleep</a:t>
            </a:r>
            <a:r>
              <a:rPr lang="fr-FR" dirty="0"/>
              <a:t> Mode</a:t>
            </a:r>
          </a:p>
          <a:p>
            <a:pPr lvl="1"/>
            <a:r>
              <a:rPr lang="fr-FR" dirty="0"/>
              <a:t>Light </a:t>
            </a:r>
            <a:r>
              <a:rPr lang="fr-FR" dirty="0" err="1"/>
              <a:t>Sleep</a:t>
            </a:r>
            <a:r>
              <a:rPr lang="fr-FR" dirty="0"/>
              <a:t> Mode</a:t>
            </a:r>
          </a:p>
          <a:p>
            <a:pPr lvl="1"/>
            <a:r>
              <a:rPr lang="fr-FR" dirty="0" err="1"/>
              <a:t>Deep</a:t>
            </a:r>
            <a:r>
              <a:rPr lang="fr-FR" dirty="0"/>
              <a:t> </a:t>
            </a:r>
            <a:r>
              <a:rPr lang="fr-FR" dirty="0" err="1"/>
              <a:t>Sleep</a:t>
            </a:r>
            <a:r>
              <a:rPr lang="fr-FR" dirty="0"/>
              <a:t> Mode</a:t>
            </a:r>
          </a:p>
          <a:p>
            <a:pPr lvl="1"/>
            <a:r>
              <a:rPr lang="fr-FR" dirty="0"/>
              <a:t>Hibernation</a:t>
            </a:r>
            <a:endParaRPr lang="hr-HR" dirty="0"/>
          </a:p>
          <a:p>
            <a:endParaRPr lang="hr-HR" dirty="0"/>
          </a:p>
          <a:p>
            <a:endParaRPr lang="hr-HR" dirty="0"/>
          </a:p>
        </p:txBody>
      </p:sp>
      <p:sp>
        <p:nvSpPr>
          <p:cNvPr id="4" name="Slide Number Placeholder 5">
            <a:extLst>
              <a:ext uri="{FF2B5EF4-FFF2-40B4-BE49-F238E27FC236}">
                <a16:creationId xmlns:a16="http://schemas.microsoft.com/office/drawing/2014/main" id="{BA2C5222-1F8A-4C13-91C3-D3D6B009F743}"/>
              </a:ext>
            </a:extLst>
          </p:cNvPr>
          <p:cNvSpPr txBox="1"/>
          <p:nvPr/>
        </p:nvSpPr>
        <p:spPr>
          <a:xfrm>
            <a:off x="11582403" y="6465210"/>
            <a:ext cx="555177"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8B519EFA-58EC-4288-B7B6-FD2CB9B878FE}" type="slidenum">
              <a:rPr/>
              <a:t>5</a:t>
            </a:fld>
            <a:endParaRPr lang="hr-HR" sz="1600" b="0" i="0" u="none" strike="noStrike" kern="1200" cap="none" spc="0" baseline="0" dirty="0">
              <a:solidFill>
                <a:srgbClr val="898989"/>
              </a:solidFill>
              <a:uFillTx/>
              <a:latin typeface="Calibri"/>
            </a:endParaRPr>
          </a:p>
        </p:txBody>
      </p:sp>
    </p:spTree>
    <p:extLst>
      <p:ext uri="{BB962C8B-B14F-4D97-AF65-F5344CB8AC3E}">
        <p14:creationId xmlns:p14="http://schemas.microsoft.com/office/powerpoint/2010/main" val="1618742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6C052A79-064C-4311-A1F6-74DC31FBC137}"/>
              </a:ext>
            </a:extLst>
          </p:cNvPr>
          <p:cNvSpPr txBox="1">
            <a:spLocks noGrp="1"/>
          </p:cNvSpPr>
          <p:nvPr>
            <p:ph type="title"/>
          </p:nvPr>
        </p:nvSpPr>
        <p:spPr/>
        <p:txBody>
          <a:bodyPr/>
          <a:lstStyle/>
          <a:p>
            <a:r>
              <a:rPr lang="hr-HR" dirty="0"/>
              <a:t>ESP32 </a:t>
            </a:r>
            <a:r>
              <a:rPr lang="hr-HR" dirty="0" err="1"/>
              <a:t>Active</a:t>
            </a:r>
            <a:r>
              <a:rPr lang="hr-HR" dirty="0"/>
              <a:t> Mode</a:t>
            </a:r>
          </a:p>
        </p:txBody>
      </p:sp>
      <p:sp>
        <p:nvSpPr>
          <p:cNvPr id="3" name="Content Placeholder 5">
            <a:extLst>
              <a:ext uri="{FF2B5EF4-FFF2-40B4-BE49-F238E27FC236}">
                <a16:creationId xmlns:a16="http://schemas.microsoft.com/office/drawing/2014/main" id="{533AC004-D7D4-4E49-B319-BE161F704073}"/>
              </a:ext>
            </a:extLst>
          </p:cNvPr>
          <p:cNvSpPr txBox="1">
            <a:spLocks noGrp="1"/>
          </p:cNvSpPr>
          <p:nvPr>
            <p:ph idx="1"/>
          </p:nvPr>
        </p:nvSpPr>
        <p:spPr>
          <a:xfrm>
            <a:off x="228600" y="1069619"/>
            <a:ext cx="11601450" cy="1140181"/>
          </a:xfrm>
        </p:spPr>
        <p:txBody>
          <a:bodyPr/>
          <a:lstStyle/>
          <a:p>
            <a:r>
              <a:rPr lang="en-US" dirty="0"/>
              <a:t>In this mode all the features of the chip are active.</a:t>
            </a:r>
            <a:endParaRPr lang="hr-HR" dirty="0"/>
          </a:p>
          <a:p>
            <a:r>
              <a:rPr lang="hr-HR" dirty="0"/>
              <a:t>„</a:t>
            </a:r>
            <a:r>
              <a:rPr lang="hr-HR" dirty="0" err="1"/>
              <a:t>Normal</a:t>
            </a:r>
            <a:r>
              <a:rPr lang="hr-HR" dirty="0"/>
              <a:t> mode”</a:t>
            </a:r>
          </a:p>
        </p:txBody>
      </p:sp>
      <p:sp>
        <p:nvSpPr>
          <p:cNvPr id="5" name="Slide Number Placeholder 3">
            <a:extLst>
              <a:ext uri="{FF2B5EF4-FFF2-40B4-BE49-F238E27FC236}">
                <a16:creationId xmlns:a16="http://schemas.microsoft.com/office/drawing/2014/main" id="{300C5FFE-7D79-42A5-A6FD-2E200560E182}"/>
              </a:ext>
            </a:extLst>
          </p:cNvPr>
          <p:cNvSpPr txBox="1"/>
          <p:nvPr/>
        </p:nvSpPr>
        <p:spPr>
          <a:xfrm>
            <a:off x="11582403" y="6465210"/>
            <a:ext cx="555177"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1AF9CD6C-0D8A-488C-9891-686B9D0C3ADA}" type="slidenum">
              <a:rPr/>
              <a:t>6</a:t>
            </a:fld>
            <a:endParaRPr lang="hr-HR" sz="1600" b="0" i="0" u="none" strike="noStrike" kern="1200" cap="none" spc="0" baseline="0" dirty="0">
              <a:solidFill>
                <a:srgbClr val="898989"/>
              </a:solidFill>
              <a:uFillTx/>
              <a:latin typeface="Calibri"/>
            </a:endParaRPr>
          </a:p>
        </p:txBody>
      </p:sp>
      <p:pic>
        <p:nvPicPr>
          <p:cNvPr id="7" name="Picture 6">
            <a:extLst>
              <a:ext uri="{FF2B5EF4-FFF2-40B4-BE49-F238E27FC236}">
                <a16:creationId xmlns:a16="http://schemas.microsoft.com/office/drawing/2014/main" id="{28545FA6-65A9-42CD-94C1-28864C0298C7}"/>
              </a:ext>
            </a:extLst>
          </p:cNvPr>
          <p:cNvPicPr>
            <a:picLocks noChangeAspect="1"/>
          </p:cNvPicPr>
          <p:nvPr/>
        </p:nvPicPr>
        <p:blipFill>
          <a:blip r:embed="rId2"/>
          <a:stretch>
            <a:fillRect/>
          </a:stretch>
        </p:blipFill>
        <p:spPr>
          <a:xfrm>
            <a:off x="1947862" y="2100262"/>
            <a:ext cx="6962775" cy="4067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D2E0C7D4-7225-4ADF-A0DA-D6EC8CC25643}"/>
              </a:ext>
            </a:extLst>
          </p:cNvPr>
          <p:cNvSpPr txBox="1">
            <a:spLocks noGrp="1"/>
          </p:cNvSpPr>
          <p:nvPr>
            <p:ph type="title"/>
          </p:nvPr>
        </p:nvSpPr>
        <p:spPr/>
        <p:txBody>
          <a:bodyPr/>
          <a:lstStyle/>
          <a:p>
            <a:r>
              <a:rPr lang="hr-HR" dirty="0"/>
              <a:t>ESP32 </a:t>
            </a:r>
            <a:r>
              <a:rPr lang="hr-HR" dirty="0" err="1"/>
              <a:t>Active</a:t>
            </a:r>
            <a:r>
              <a:rPr lang="hr-HR" dirty="0"/>
              <a:t> Mode</a:t>
            </a:r>
          </a:p>
        </p:txBody>
      </p:sp>
      <p:sp>
        <p:nvSpPr>
          <p:cNvPr id="3" name="Content Placeholder 2">
            <a:extLst>
              <a:ext uri="{FF2B5EF4-FFF2-40B4-BE49-F238E27FC236}">
                <a16:creationId xmlns:a16="http://schemas.microsoft.com/office/drawing/2014/main" id="{C86CAF49-3F94-4673-B59C-18C9DCB92E12}"/>
              </a:ext>
            </a:extLst>
          </p:cNvPr>
          <p:cNvSpPr txBox="1">
            <a:spLocks/>
          </p:cNvSpPr>
          <p:nvPr/>
        </p:nvSpPr>
        <p:spPr>
          <a:xfrm>
            <a:off x="150043" y="1004898"/>
            <a:ext cx="11680600" cy="5235653"/>
          </a:xfrm>
          <a:prstGeom prst="rect">
            <a:avLst/>
          </a:prstGeom>
        </p:spPr>
        <p:txBody>
          <a:bodyPr>
            <a:normAutofit lnSpcReduction="10000"/>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r-HR" dirty="0"/>
              <a:t>P</a:t>
            </a:r>
            <a:r>
              <a:rPr lang="en-US" dirty="0" err="1"/>
              <a:t>ower</a:t>
            </a:r>
            <a:r>
              <a:rPr lang="en-US" dirty="0"/>
              <a:t> consumption during Active power mode, with RF working is as follows:</a:t>
            </a:r>
            <a:endParaRPr lang="hr-HR" dirty="0"/>
          </a:p>
          <a:p>
            <a:pPr marL="0" indent="0">
              <a:buNone/>
            </a:pPr>
            <a:endParaRPr lang="hr-HR" dirty="0"/>
          </a:p>
          <a:p>
            <a:pPr marL="0" indent="0">
              <a:buNone/>
            </a:pPr>
            <a:endParaRPr lang="hr-HR" dirty="0"/>
          </a:p>
          <a:p>
            <a:pPr marL="0" indent="0">
              <a:buNone/>
            </a:pPr>
            <a:endParaRPr lang="hr-HR" dirty="0"/>
          </a:p>
          <a:p>
            <a:pPr marL="0" indent="0">
              <a:buNone/>
            </a:pPr>
            <a:endParaRPr lang="hr-HR" dirty="0"/>
          </a:p>
          <a:p>
            <a:pPr marL="0" indent="0">
              <a:buNone/>
            </a:pPr>
            <a:endParaRPr lang="hr-HR" dirty="0"/>
          </a:p>
          <a:p>
            <a:pPr marL="0" indent="0">
              <a:buNone/>
            </a:pPr>
            <a:endParaRPr lang="hr-HR" dirty="0"/>
          </a:p>
          <a:p>
            <a:r>
              <a:rPr lang="en-US" dirty="0"/>
              <a:t>sometimes high power spikes appear (biggest was </a:t>
            </a:r>
            <a:r>
              <a:rPr lang="hr-HR" dirty="0"/>
              <a:t>800</a:t>
            </a:r>
            <a:r>
              <a:rPr lang="en-US" dirty="0"/>
              <a:t>mA).</a:t>
            </a:r>
            <a:endParaRPr lang="hr-HR" dirty="0"/>
          </a:p>
          <a:p>
            <a:r>
              <a:rPr lang="en-US" dirty="0"/>
              <a:t>The higher current peaks are short (</a:t>
            </a:r>
            <a:r>
              <a:rPr lang="en-US" dirty="0" err="1"/>
              <a:t>wifi</a:t>
            </a:r>
            <a:r>
              <a:rPr lang="en-US" dirty="0"/>
              <a:t> Tx) and can be averaged out by a capacitor</a:t>
            </a:r>
            <a:endParaRPr lang="hr-HR" dirty="0"/>
          </a:p>
          <a:p>
            <a:r>
              <a:rPr lang="hr-HR" dirty="0"/>
              <a:t>ESP32 </a:t>
            </a:r>
            <a:r>
              <a:rPr lang="hr-HR" dirty="0" err="1"/>
              <a:t>datasheet</a:t>
            </a:r>
            <a:r>
              <a:rPr lang="hr-HR" dirty="0"/>
              <a:t> – 3.3V 500 </a:t>
            </a:r>
            <a:r>
              <a:rPr lang="hr-HR" dirty="0" err="1"/>
              <a:t>mA</a:t>
            </a:r>
            <a:r>
              <a:rPr lang="hr-HR" dirty="0"/>
              <a:t> </a:t>
            </a:r>
            <a:endParaRPr lang="en-US" dirty="0"/>
          </a:p>
        </p:txBody>
      </p:sp>
      <p:pic>
        <p:nvPicPr>
          <p:cNvPr id="5" name="Picture 4">
            <a:extLst>
              <a:ext uri="{FF2B5EF4-FFF2-40B4-BE49-F238E27FC236}">
                <a16:creationId xmlns:a16="http://schemas.microsoft.com/office/drawing/2014/main" id="{8633D527-91C7-4134-A2F8-D3681759F36D}"/>
              </a:ext>
            </a:extLst>
          </p:cNvPr>
          <p:cNvPicPr>
            <a:picLocks noChangeAspect="1"/>
          </p:cNvPicPr>
          <p:nvPr/>
        </p:nvPicPr>
        <p:blipFill>
          <a:blip r:embed="rId2"/>
          <a:stretch>
            <a:fillRect/>
          </a:stretch>
        </p:blipFill>
        <p:spPr>
          <a:xfrm>
            <a:off x="2963327" y="1823199"/>
            <a:ext cx="5392116" cy="25508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D2E0C7D4-7225-4ADF-A0DA-D6EC8CC25643}"/>
              </a:ext>
            </a:extLst>
          </p:cNvPr>
          <p:cNvSpPr txBox="1">
            <a:spLocks noGrp="1"/>
          </p:cNvSpPr>
          <p:nvPr>
            <p:ph type="title"/>
          </p:nvPr>
        </p:nvSpPr>
        <p:spPr/>
        <p:txBody>
          <a:bodyPr/>
          <a:lstStyle/>
          <a:p>
            <a:r>
              <a:rPr lang="hr-HR" dirty="0"/>
              <a:t>ESP32 Modem </a:t>
            </a:r>
            <a:r>
              <a:rPr lang="hr-HR" dirty="0" err="1"/>
              <a:t>Sleep</a:t>
            </a:r>
            <a:endParaRPr lang="hr-HR" dirty="0"/>
          </a:p>
        </p:txBody>
      </p:sp>
      <p:sp>
        <p:nvSpPr>
          <p:cNvPr id="3" name="Content Placeholder 2">
            <a:extLst>
              <a:ext uri="{FF2B5EF4-FFF2-40B4-BE49-F238E27FC236}">
                <a16:creationId xmlns:a16="http://schemas.microsoft.com/office/drawing/2014/main" id="{C86CAF49-3F94-4673-B59C-18C9DCB92E12}"/>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WiFi</a:t>
            </a:r>
            <a:r>
              <a:rPr lang="en-US" dirty="0"/>
              <a:t>, Bluetooth and radio are disabled</a:t>
            </a:r>
            <a:endParaRPr lang="hr-HR" dirty="0"/>
          </a:p>
          <a:p>
            <a:r>
              <a:rPr lang="en-US" dirty="0"/>
              <a:t>The CPU is operational and the clock is configurable.</a:t>
            </a:r>
            <a:endParaRPr lang="hr-HR" dirty="0"/>
          </a:p>
          <a:p>
            <a:r>
              <a:rPr lang="en-US" dirty="0"/>
              <a:t>In this mode the chip consumes around 3mA at slow speed and 20mA at high speed.</a:t>
            </a:r>
            <a:endParaRPr lang="hr-HR" dirty="0"/>
          </a:p>
          <a:p>
            <a:pPr marL="0" indent="0">
              <a:buNone/>
            </a:pPr>
            <a:endParaRPr lang="en-US" dirty="0"/>
          </a:p>
        </p:txBody>
      </p:sp>
      <p:pic>
        <p:nvPicPr>
          <p:cNvPr id="6" name="Picture 5">
            <a:extLst>
              <a:ext uri="{FF2B5EF4-FFF2-40B4-BE49-F238E27FC236}">
                <a16:creationId xmlns:a16="http://schemas.microsoft.com/office/drawing/2014/main" id="{45FFB93F-63E9-403B-B14F-2DA6128D5395}"/>
              </a:ext>
            </a:extLst>
          </p:cNvPr>
          <p:cNvPicPr>
            <a:picLocks noChangeAspect="1"/>
          </p:cNvPicPr>
          <p:nvPr/>
        </p:nvPicPr>
        <p:blipFill>
          <a:blip r:embed="rId2"/>
          <a:stretch>
            <a:fillRect/>
          </a:stretch>
        </p:blipFill>
        <p:spPr>
          <a:xfrm>
            <a:off x="2673186" y="2587068"/>
            <a:ext cx="6991350" cy="4152900"/>
          </a:xfrm>
          <a:prstGeom prst="rect">
            <a:avLst/>
          </a:prstGeom>
        </p:spPr>
      </p:pic>
    </p:spTree>
    <p:extLst>
      <p:ext uri="{BB962C8B-B14F-4D97-AF65-F5344CB8AC3E}">
        <p14:creationId xmlns:p14="http://schemas.microsoft.com/office/powerpoint/2010/main" val="187837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D2E0C7D4-7225-4ADF-A0DA-D6EC8CC25643}"/>
              </a:ext>
            </a:extLst>
          </p:cNvPr>
          <p:cNvSpPr txBox="1">
            <a:spLocks noGrp="1"/>
          </p:cNvSpPr>
          <p:nvPr>
            <p:ph type="title"/>
          </p:nvPr>
        </p:nvSpPr>
        <p:spPr/>
        <p:txBody>
          <a:bodyPr/>
          <a:lstStyle/>
          <a:p>
            <a:r>
              <a:rPr lang="hr-HR" dirty="0"/>
              <a:t>ESP32 Modem </a:t>
            </a:r>
            <a:r>
              <a:rPr lang="hr-HR" dirty="0" err="1"/>
              <a:t>Sleep</a:t>
            </a:r>
            <a:endParaRPr lang="hr-HR" dirty="0"/>
          </a:p>
        </p:txBody>
      </p:sp>
      <p:sp>
        <p:nvSpPr>
          <p:cNvPr id="3" name="Content Placeholder 2">
            <a:extLst>
              <a:ext uri="{FF2B5EF4-FFF2-40B4-BE49-F238E27FC236}">
                <a16:creationId xmlns:a16="http://schemas.microsoft.com/office/drawing/2014/main" id="{C86CAF49-3F94-4673-B59C-18C9DCB92E12}"/>
              </a:ext>
            </a:extLst>
          </p:cNvPr>
          <p:cNvSpPr txBox="1">
            <a:spLocks/>
          </p:cNvSpPr>
          <p:nvPr/>
        </p:nvSpPr>
        <p:spPr>
          <a:xfrm>
            <a:off x="150043" y="1004898"/>
            <a:ext cx="11680600" cy="5235653"/>
          </a:xfrm>
          <a:prstGeom prst="rect">
            <a:avLst/>
          </a:prstGeom>
        </p:spPr>
        <p:txBody>
          <a:bodyPr>
            <a:normAutofit/>
          </a:bodyPr>
          <a:lstStyle>
            <a:lvl1pPr marL="228600" marR="0" lvl="0" indent="-228600" algn="l" defTabSz="914400" rtl="0" eaLnBrk="1" fontAlgn="auto" hangingPunct="1">
              <a:lnSpc>
                <a:spcPct val="90000"/>
              </a:lnSpc>
              <a:spcBef>
                <a:spcPts val="1000"/>
              </a:spcBef>
              <a:spcAft>
                <a:spcPts val="0"/>
              </a:spcAft>
              <a:buSzPct val="75000"/>
              <a:buFont typeface="Wingdings" pitchFamily="2"/>
              <a:buChar char="§"/>
              <a:tabLst/>
              <a:defRPr lang="en-US" sz="2800" b="0" i="0" u="none" strike="noStrike" kern="1200" cap="none" spc="0" baseline="0">
                <a:solidFill>
                  <a:srgbClr val="000000"/>
                </a:solidFill>
                <a:uFillTx/>
                <a:latin typeface="Calibri"/>
              </a:defRPr>
            </a:lvl1pPr>
            <a:lvl2pPr marL="685800" marR="0" lvl="1" indent="-228600" algn="l" defTabSz="914400" rtl="0" eaLnBrk="1" fontAlgn="auto" hangingPunct="1">
              <a:lnSpc>
                <a:spcPct val="90000"/>
              </a:lnSpc>
              <a:spcBef>
                <a:spcPts val="500"/>
              </a:spcBef>
              <a:spcAft>
                <a:spcPts val="0"/>
              </a:spcAft>
              <a:buSzPct val="75000"/>
              <a:buFont typeface="Wingdings" pitchFamily="2"/>
              <a:buChar char="§"/>
              <a:tabLst/>
              <a:defRPr lang="en-US" sz="2400" b="0" i="0" u="none" strike="noStrike" kern="1200" cap="none" spc="0" baseline="0">
                <a:solidFill>
                  <a:srgbClr val="A6A6A6"/>
                </a:solidFill>
                <a:uFillTx/>
                <a:latin typeface="Calibri"/>
              </a:defRPr>
            </a:lvl2pPr>
            <a:lvl3pPr marL="1143000" marR="0" lvl="2" indent="-228600" algn="l" defTabSz="914400" rtl="0" eaLnBrk="1" fontAlgn="auto" hangingPunct="1">
              <a:lnSpc>
                <a:spcPct val="90000"/>
              </a:lnSpc>
              <a:spcBef>
                <a:spcPts val="500"/>
              </a:spcBef>
              <a:spcAft>
                <a:spcPts val="0"/>
              </a:spcAft>
              <a:buSzPct val="75000"/>
              <a:buFont typeface="Wingdings" pitchFamily="2"/>
              <a:buChar char="§"/>
              <a:tabLst/>
              <a:defRPr lang="en-US" sz="2000" b="0" i="0" u="none" strike="noStrike" kern="1200" cap="none" spc="0" baseline="0">
                <a:solidFill>
                  <a:srgbClr val="000000"/>
                </a:solidFill>
                <a:uFillTx/>
                <a:latin typeface="Calibri"/>
              </a:defRPr>
            </a:lvl3pPr>
            <a:lvl4pPr marL="1600200" marR="0" lvl="3"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A6A6A6"/>
                </a:solidFill>
                <a:uFillTx/>
                <a:latin typeface="Calibri"/>
              </a:defRPr>
            </a:lvl4pPr>
            <a:lvl5pPr marL="2057400" marR="0" lvl="4" indent="-228600" algn="l" defTabSz="914400" rtl="0" eaLnBrk="1"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Calibri"/>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To keep </a:t>
            </a:r>
            <a:r>
              <a:rPr lang="en-US" dirty="0" err="1"/>
              <a:t>WiFi</a:t>
            </a:r>
            <a:r>
              <a:rPr lang="en-US" dirty="0"/>
              <a:t>/Bluetooth connections alive, the CPU, Wi-Fi, Bluetooth, and radio are woken up at predefined intervals. It is known as Association sleep pattern.</a:t>
            </a:r>
          </a:p>
          <a:p>
            <a:r>
              <a:rPr lang="en-US" dirty="0"/>
              <a:t>During this sleep pattern, the power mode switches between the active mode and Modem sleep mode.</a:t>
            </a:r>
            <a:endParaRPr lang="hr-HR" dirty="0"/>
          </a:p>
          <a:p>
            <a:r>
              <a:rPr lang="en-US" dirty="0"/>
              <a:t>ESP32 can enter modem sleep mode only when it connects to the router in station mode. ESP32 stays connected to the router through the DTIM </a:t>
            </a:r>
            <a:r>
              <a:rPr lang="hr-HR" dirty="0"/>
              <a:t>(</a:t>
            </a:r>
            <a:r>
              <a:rPr lang="hr-HR" dirty="0" err="1"/>
              <a:t>Delivery</a:t>
            </a:r>
            <a:r>
              <a:rPr lang="hr-HR" dirty="0"/>
              <a:t> </a:t>
            </a:r>
            <a:r>
              <a:rPr lang="hr-HR" dirty="0" err="1"/>
              <a:t>Traffic</a:t>
            </a:r>
            <a:r>
              <a:rPr lang="hr-HR" dirty="0"/>
              <a:t> </a:t>
            </a:r>
            <a:r>
              <a:rPr lang="hr-HR" dirty="0" err="1"/>
              <a:t>Indication</a:t>
            </a:r>
            <a:r>
              <a:rPr lang="hr-HR" dirty="0"/>
              <a:t> </a:t>
            </a:r>
            <a:r>
              <a:rPr lang="hr-HR" dirty="0" err="1"/>
              <a:t>Message</a:t>
            </a:r>
            <a:r>
              <a:rPr lang="hr-HR" dirty="0"/>
              <a:t>) </a:t>
            </a:r>
            <a:r>
              <a:rPr lang="en-US" dirty="0"/>
              <a:t>beacon mechanism.</a:t>
            </a:r>
          </a:p>
          <a:p>
            <a:r>
              <a:rPr lang="en-US" dirty="0"/>
              <a:t>In order to save power, ESP32 disables the Wi-Fi module between two DTIM Beacon intervals and wakes up automatically before the next Beacon arrival.</a:t>
            </a:r>
          </a:p>
          <a:p>
            <a:r>
              <a:rPr lang="en-US" dirty="0"/>
              <a:t>The sleep time is decided by the DTIM Beacon interval time of the router which is usually 100ms to 1000ms.</a:t>
            </a:r>
          </a:p>
        </p:txBody>
      </p:sp>
    </p:spTree>
    <p:extLst>
      <p:ext uri="{BB962C8B-B14F-4D97-AF65-F5344CB8AC3E}">
        <p14:creationId xmlns:p14="http://schemas.microsoft.com/office/powerpoint/2010/main" val="999637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6" id="{516AE394-5079-7748-A3BE-E32D223514A2}" vid="{225BC82E-A7A5-A14B-B60E-DDAC2CE8F5B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D15609F41672146BDF95557CE9436BF" ma:contentTypeVersion="4" ma:contentTypeDescription="Create a new document." ma:contentTypeScope="" ma:versionID="3b692605de80a113132e78c47d01a8f9">
  <xsd:schema xmlns:xsd="http://www.w3.org/2001/XMLSchema" xmlns:xs="http://www.w3.org/2001/XMLSchema" xmlns:p="http://schemas.microsoft.com/office/2006/metadata/properties" xmlns:ns2="e174242d-1d3f-4049-ac00-594983c35c49" targetNamespace="http://schemas.microsoft.com/office/2006/metadata/properties" ma:root="true" ma:fieldsID="2e9b3835f31487cee19014d2857c5aaa" ns2:_="">
    <xsd:import namespace="e174242d-1d3f-4049-ac00-594983c35c4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74242d-1d3f-4049-ac00-594983c35c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746C9C-6901-4801-B1D9-08CCA4B6FEDC}">
  <ds:schemaRefs>
    <ds:schemaRef ds:uri="http://schemas.microsoft.com/sharepoint/v3/contenttype/forms"/>
  </ds:schemaRefs>
</ds:datastoreItem>
</file>

<file path=customXml/itemProps2.xml><?xml version="1.0" encoding="utf-8"?>
<ds:datastoreItem xmlns:ds="http://schemas.openxmlformats.org/officeDocument/2006/customXml" ds:itemID="{42F1471E-6109-4B54-9FBA-1B8EFEABF99E}">
  <ds:schemaRef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terms/"/>
    <ds:schemaRef ds:uri="3c8cfcab-772a-499f-9220-bd50e05fa116"/>
    <ds:schemaRef ds:uri="http://schemas.openxmlformats.org/package/2006/metadata/core-properties"/>
    <ds:schemaRef ds:uri="http://purl.org/dc/dcmitype/"/>
    <ds:schemaRef ds:uri="396a4f32-8737-4980-a6f0-92a53c1f909b"/>
  </ds:schemaRefs>
</ds:datastoreItem>
</file>

<file path=customXml/itemProps3.xml><?xml version="1.0" encoding="utf-8"?>
<ds:datastoreItem xmlns:ds="http://schemas.openxmlformats.org/officeDocument/2006/customXml" ds:itemID="{81177F76-C13B-4280-813A-FDAF952327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74242d-1d3f-4049-ac00-594983c35c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 Power_Performance</Template>
  <TotalTime>1974</TotalTime>
  <Words>3430</Words>
  <Application>Microsoft Office PowerPoint</Application>
  <PresentationFormat>Widescreen</PresentationFormat>
  <Paragraphs>305</Paragraphs>
  <Slides>42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Century Gothic</vt:lpstr>
      <vt:lpstr>charter</vt:lpstr>
      <vt:lpstr>Consolas</vt:lpstr>
      <vt:lpstr>Courier New</vt:lpstr>
      <vt:lpstr>Wingdings</vt:lpstr>
      <vt:lpstr>Office Theme</vt:lpstr>
      <vt:lpstr>1. Uvod</vt:lpstr>
      <vt:lpstr>Creative Commons</vt:lpstr>
      <vt:lpstr>Power Saving Mode</vt:lpstr>
      <vt:lpstr>Power Saving Mode</vt:lpstr>
      <vt:lpstr>ESP32 Power Modes</vt:lpstr>
      <vt:lpstr>ESP32 Active Mode</vt:lpstr>
      <vt:lpstr>ESP32 Active Mode</vt:lpstr>
      <vt:lpstr>ESP32 Modem Sleep</vt:lpstr>
      <vt:lpstr>ESP32 Modem Sleep</vt:lpstr>
      <vt:lpstr>ESP32 Light Sleep</vt:lpstr>
      <vt:lpstr>ESP32 Deep Sleep</vt:lpstr>
      <vt:lpstr>ESP32 Deep Sleep</vt:lpstr>
      <vt:lpstr>ESP32 Hibernation mode</vt:lpstr>
      <vt:lpstr>ESP32 Wakeup Sources</vt:lpstr>
      <vt:lpstr>ESP32 Wakeup Sources</vt:lpstr>
      <vt:lpstr>ESP32 Wakeup Sources</vt:lpstr>
      <vt:lpstr>ESP32 Wakeup Sources</vt:lpstr>
      <vt:lpstr>ESP32 Wakeup Sources</vt:lpstr>
      <vt:lpstr>ESP32 Wakeup Sources</vt:lpstr>
      <vt:lpstr>ESP32 Wakeup Sources</vt:lpstr>
      <vt:lpstr>ESP32 Power consumption</vt:lpstr>
      <vt:lpstr>ESP32 Dynamic Modification of Processor Frequency</vt:lpstr>
      <vt:lpstr>ESP32 Dynamic Modification of Processor Frequency</vt:lpstr>
      <vt:lpstr>ESP32 Processor Frequency</vt:lpstr>
      <vt:lpstr>ESP32 Processor Frequency</vt:lpstr>
      <vt:lpstr>ESP32 Processor Frequency</vt:lpstr>
      <vt:lpstr>ESP32 Processor Frequency</vt:lpstr>
      <vt:lpstr>ESP32 Processor Frequency</vt:lpstr>
      <vt:lpstr>Algoritmi i njihova izvedba u rač. sustavima</vt:lpstr>
      <vt:lpstr>Algoritmi</vt:lpstr>
      <vt:lpstr>PowerPoint Presentation</vt:lpstr>
      <vt:lpstr>AAN 1D IDCT</vt:lpstr>
      <vt:lpstr>RGB-YUV YUV-RGB</vt:lpstr>
      <vt:lpstr>RGB-YUV YUV-RGB</vt:lpstr>
      <vt:lpstr>GetBits</vt:lpstr>
      <vt:lpstr>PowerPoint Presentation</vt:lpstr>
      <vt:lpstr>Aproksimacija funkcija</vt:lpstr>
      <vt:lpstr>k_sin.c</vt:lpstr>
      <vt:lpstr>Floating point to fix point</vt:lpstr>
      <vt:lpstr>ESP32 floating point</vt:lpstr>
      <vt:lpstr>ESP32 floating point</vt:lpstr>
      <vt:lpstr>Arhitektura procesora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Uvod</dc:title>
  <dc:creator>Hrvoje Mlinarić</dc:creator>
  <cp:lastModifiedBy>Hrvoje Mlinaric</cp:lastModifiedBy>
  <cp:revision>1</cp:revision>
  <dcterms:created xsi:type="dcterms:W3CDTF">2022-04-04T08:17:05Z</dcterms:created>
  <dcterms:modified xsi:type="dcterms:W3CDTF">2022-04-06T07:09:59Z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0x010100FD15609F41672146BDF95557CE9436BF</vt:lpwstr>
  </property>
</Properties>
</file>