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6" d="100"/>
          <a:sy n="76" d="100"/>
        </p:scale>
        <p:origin x="-480" y="17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45937152"/>
        <c:axId val="145938688"/>
      </c:barChart>
      <c:catAx>
        <c:axId val="1459371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938688"/>
        <c:crosses val="autoZero"/>
        <c:auto val="1"/>
        <c:lblAlgn val="ctr"/>
        <c:lblOffset val="100"/>
        <c:noMultiLvlLbl val="0"/>
      </c:catAx>
      <c:valAx>
        <c:axId val="14593868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93715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355158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GLADWIN JOSHUA G</a:t>
            </a:r>
            <a:endParaRPr lang="en-US" sz="2400" dirty="0" smtClean="0"/>
          </a:p>
          <a:p>
            <a:r>
              <a:rPr lang="en-US" sz="2400" dirty="0" smtClean="0"/>
              <a:t>REGISTER NO</a:t>
            </a:r>
            <a:r>
              <a:rPr lang="en-US" sz="2400" dirty="0"/>
              <a:t>: </a:t>
            </a:r>
            <a:r>
              <a:rPr lang="en-US" sz="2400" dirty="0" smtClean="0"/>
              <a:t>86FA3EEC2A31871B0FB431DCE3386F09</a:t>
            </a:r>
          </a:p>
          <a:p>
            <a:r>
              <a:rPr lang="en-US" sz="2400" dirty="0" smtClean="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310</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14</cp:revision>
  <dcterms:created xsi:type="dcterms:W3CDTF">2024-03-29T15:07:00Z</dcterms:created>
  <dcterms:modified xsi:type="dcterms:W3CDTF">2024-09-10T12:42:24Z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