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 /><Relationship Id="rId2" Type="http://schemas.openxmlformats.org/package/2006/relationships/metadata/core-properties" Target="docProps/core.xml" /><Relationship Id="rId1" Type="http://schemas.openxmlformats.org/officeDocument/2006/relationships/officeDocument" Target="ppt/presentation.xml" /><Relationship Id="rId4" Type="http://schemas.openxmlformats.org/officeDocument/2006/relationships/custom-properties" Target="docProps/custom.xml" /></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3"/>
  </p:notesMasterIdLst>
  <p:sldIdLst>
    <p:sldId id="256" r:id="rId2"/>
    <p:sldId id="257" r:id="rId3"/>
    <p:sldId id="258" r:id="rId4"/>
    <p:sldId id="259" r:id="rId5"/>
    <p:sldId id="260" r:id="rId6"/>
    <p:sldId id="261" r:id="rId7"/>
    <p:sldId id="262" r:id="rId8"/>
    <p:sldId id="264" r:id="rId9"/>
    <p:sldId id="269" r:id="rId10"/>
    <p:sldId id="263" r:id="rId11"/>
    <p:sldId id="265" r:id="rId12"/>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2" d="100"/>
          <a:sy n="62" d="100"/>
        </p:scale>
        <p:origin x="804" y="5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 /><Relationship Id="rId13" Type="http://schemas.openxmlformats.org/officeDocument/2006/relationships/notesMaster" Target="notesMasters/notesMaster1.xml" /><Relationship Id="rId3" Type="http://schemas.openxmlformats.org/officeDocument/2006/relationships/slide" Target="slides/slide2.xml" /><Relationship Id="rId7" Type="http://schemas.openxmlformats.org/officeDocument/2006/relationships/slide" Target="slides/slide6.xml" /><Relationship Id="rId12" Type="http://schemas.openxmlformats.org/officeDocument/2006/relationships/slide" Target="slides/slide11.xml" /><Relationship Id="rId17" Type="http://schemas.openxmlformats.org/officeDocument/2006/relationships/tableStyles" Target="tableStyles.xml" /><Relationship Id="rId2" Type="http://schemas.openxmlformats.org/officeDocument/2006/relationships/slide" Target="slides/slide1.xml" /><Relationship Id="rId16" Type="http://schemas.openxmlformats.org/officeDocument/2006/relationships/theme" Target="theme/theme1.xml" /><Relationship Id="rId1" Type="http://schemas.openxmlformats.org/officeDocument/2006/relationships/slideMaster" Target="slideMasters/slideMaster1.xml" /><Relationship Id="rId6" Type="http://schemas.openxmlformats.org/officeDocument/2006/relationships/slide" Target="slides/slide5.xml" /><Relationship Id="rId11" Type="http://schemas.openxmlformats.org/officeDocument/2006/relationships/slide" Target="slides/slide10.xml" /><Relationship Id="rId5" Type="http://schemas.openxmlformats.org/officeDocument/2006/relationships/slide" Target="slides/slide4.xml" /><Relationship Id="rId15" Type="http://schemas.openxmlformats.org/officeDocument/2006/relationships/viewProps" Target="viewProps.xml" /><Relationship Id="rId10" Type="http://schemas.openxmlformats.org/officeDocument/2006/relationships/slide" Target="slides/slide9.xml" /><Relationship Id="rId4" Type="http://schemas.openxmlformats.org/officeDocument/2006/relationships/slide" Target="slides/slide3.xml" /><Relationship Id="rId9" Type="http://schemas.openxmlformats.org/officeDocument/2006/relationships/slide" Target="slides/slide8.xml" /><Relationship Id="rId14" Type="http://schemas.openxmlformats.org/officeDocument/2006/relationships/presProps" Target="presProps.xml" /></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04-09-2025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 /><Relationship Id="rId1" Type="http://schemas.openxmlformats.org/officeDocument/2006/relationships/notesMaster" Target="../notesMasters/notesMaster1.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9/4/2025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 /><Relationship Id="rId2" Type="http://schemas.openxmlformats.org/officeDocument/2006/relationships/slideLayout" Target="../slideLayouts/slideLayout2.xml" /><Relationship Id="rId1" Type="http://schemas.openxmlformats.org/officeDocument/2006/relationships/slideLayout" Target="../slideLayouts/slideLayout1.xml" /><Relationship Id="rId6" Type="http://schemas.openxmlformats.org/officeDocument/2006/relationships/theme" Target="../theme/theme1.xml" /><Relationship Id="rId5" Type="http://schemas.openxmlformats.org/officeDocument/2006/relationships/slideLayout" Target="../slideLayouts/slideLayout5.xml" /><Relationship Id="rId4" Type="http://schemas.openxmlformats.org/officeDocument/2006/relationships/slideLayout" Target="../slideLayouts/slideLayout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9/4/2025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notesSlide" Target="../notesSlides/notesSlide1.xm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3" Type="http://schemas.openxmlformats.org/officeDocument/2006/relationships/image" Target="../media/image11.jpeg" /><Relationship Id="rId2" Type="http://schemas.openxmlformats.org/officeDocument/2006/relationships/image" Target="../media/image10.jpg" /><Relationship Id="rId1" Type="http://schemas.openxmlformats.org/officeDocument/2006/relationships/slideLayout" Target="../slideLayouts/slideLayout4.xml" /></Relationships>
</file>

<file path=ppt/slides/_rels/slide11.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4.xml" /></Relationships>
</file>

<file path=ppt/slides/_rels/slide2.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1.png" /><Relationship Id="rId1" Type="http://schemas.openxmlformats.org/officeDocument/2006/relationships/slideLayout" Target="../slideLayouts/slideLayout4.xml" /></Relationships>
</file>

<file path=ppt/slides/_rels/slide3.xml.rels><?xml version="1.0" encoding="UTF-8" standalone="yes"?>
<Relationships xmlns="http://schemas.openxmlformats.org/package/2006/relationships"><Relationship Id="rId3" Type="http://schemas.openxmlformats.org/officeDocument/2006/relationships/image" Target="../media/image2.png" /><Relationship Id="rId2" Type="http://schemas.openxmlformats.org/officeDocument/2006/relationships/image" Target="../media/image3.png" /><Relationship Id="rId1" Type="http://schemas.openxmlformats.org/officeDocument/2006/relationships/slideLayout" Target="../slideLayouts/slideLayout4.xml" /><Relationship Id="rId4" Type="http://schemas.openxmlformats.org/officeDocument/2006/relationships/image" Target="../media/image4.jpg" /></Relationships>
</file>

<file path=ppt/slides/_rels/slide4.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5.png" /><Relationship Id="rId1" Type="http://schemas.openxmlformats.org/officeDocument/2006/relationships/slideLayout" Target="../slideLayouts/slideLayout4.xml" /></Relationships>
</file>

<file path=ppt/slides/_rels/slide5.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6.png" /><Relationship Id="rId1" Type="http://schemas.openxmlformats.org/officeDocument/2006/relationships/slideLayout" Target="../slideLayouts/slideLayout4.xml" /></Relationships>
</file>

<file path=ppt/slides/_rels/slide6.xml.rels><?xml version="1.0" encoding="UTF-8" standalone="yes"?>
<Relationships xmlns="http://schemas.openxmlformats.org/package/2006/relationships"><Relationship Id="rId2" Type="http://schemas.openxmlformats.org/officeDocument/2006/relationships/image" Target="../media/image7.png" /><Relationship Id="rId1" Type="http://schemas.openxmlformats.org/officeDocument/2006/relationships/slideLayout" Target="../slideLayouts/slideLayout4.xml" /></Relationships>
</file>

<file path=ppt/slides/_rels/slide7.xml.rels><?xml version="1.0" encoding="UTF-8" standalone="yes"?>
<Relationships xmlns="http://schemas.openxmlformats.org/package/2006/relationships"><Relationship Id="rId3" Type="http://schemas.openxmlformats.org/officeDocument/2006/relationships/image" Target="../media/image1.png" /><Relationship Id="rId2" Type="http://schemas.openxmlformats.org/officeDocument/2006/relationships/image" Target="../media/image8.jpg" /><Relationship Id="rId1" Type="http://schemas.openxmlformats.org/officeDocument/2006/relationships/slideLayout" Target="../slideLayouts/slideLayout4.xml" /></Relationships>
</file>

<file path=ppt/slides/_rels/slide8.xml.rels><?xml version="1.0" encoding="UTF-8" standalone="yes"?>
<Relationships xmlns="http://schemas.openxmlformats.org/package/2006/relationships"><Relationship Id="rId2" Type="http://schemas.openxmlformats.org/officeDocument/2006/relationships/image" Target="../media/image9.png" /><Relationship Id="rId1" Type="http://schemas.openxmlformats.org/officeDocument/2006/relationships/slideLayout" Target="../slideLayouts/slideLayout1.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752850" y="1190625"/>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1</a:t>
            </a:fld>
            <a:endParaRPr spc="10" dirty="0"/>
          </a:p>
        </p:txBody>
      </p:sp>
      <p:sp>
        <p:nvSpPr>
          <p:cNvPr id="14" name="TextBox 13">
            <a:extLst>
              <a:ext uri="{FF2B5EF4-FFF2-40B4-BE49-F238E27FC236}">
                <a16:creationId xmlns:a16="http://schemas.microsoft.com/office/drawing/2014/main" id="{D55ADE35-C35B-07C1-F5AA-C33B3DDB802E}"/>
              </a:ext>
            </a:extLst>
          </p:cNvPr>
          <p:cNvSpPr txBox="1"/>
          <p:nvPr/>
        </p:nvSpPr>
        <p:spPr>
          <a:xfrm>
            <a:off x="1325586" y="2798304"/>
            <a:ext cx="8610600" cy="2308324"/>
          </a:xfrm>
          <a:prstGeom prst="rect">
            <a:avLst/>
          </a:prstGeom>
          <a:noFill/>
        </p:spPr>
        <p:txBody>
          <a:bodyPr wrap="square" lIns="91440" tIns="45720" rIns="91440" bIns="45720" rtlCol="0" anchor="t">
            <a:spAutoFit/>
          </a:bodyPr>
          <a:lstStyle/>
          <a:p>
            <a:r>
              <a:rPr lang="en-IN" sz="2400" b="1" dirty="0"/>
              <a:t>STUDENT </a:t>
            </a:r>
            <a:r>
              <a:rPr lang="en-US" sz="2400" b="1" dirty="0"/>
              <a:t>UDENT NAME: </a:t>
            </a:r>
            <a:r>
              <a:rPr lang="en-IN" sz="2400" b="1" dirty="0"/>
              <a:t>GOKUL.T</a:t>
            </a:r>
            <a:endParaRPr lang="en-US" sz="2400" b="1" dirty="0"/>
          </a:p>
          <a:p>
            <a:r>
              <a:rPr lang="en-US" sz="2400" b="1" dirty="0"/>
              <a:t>REGISTER NO AND NMID: </a:t>
            </a:r>
            <a:r>
              <a:rPr lang="en-IN" sz="2400" b="1" dirty="0"/>
              <a:t>DDE7142F09C0E9F88E246C8CEEAC0A28</a:t>
            </a:r>
            <a:endParaRPr lang="en-US" sz="2400" b="1" dirty="0">
              <a:cs typeface="Calibri"/>
            </a:endParaRPr>
          </a:p>
          <a:p>
            <a:r>
              <a:rPr lang="en-US" sz="2400" b="1" dirty="0"/>
              <a:t>DEPARTMENT:</a:t>
            </a:r>
            <a:r>
              <a:rPr lang="en-IN" sz="2400" b="1" dirty="0"/>
              <a:t> </a:t>
            </a:r>
            <a:r>
              <a:rPr lang="en-IN" sz="2400" b="1" dirty="0" err="1"/>
              <a:t>B.sc</a:t>
            </a:r>
            <a:r>
              <a:rPr lang="en-IN" sz="2400" b="1"/>
              <a:t> computer science </a:t>
            </a:r>
            <a:endParaRPr lang="en-US" sz="2400" b="1" dirty="0"/>
          </a:p>
          <a:p>
            <a:r>
              <a:rPr lang="en-US" sz="2400" b="1" dirty="0"/>
              <a:t>COLLEGE: COLLEGE/ UNIVERSITY</a:t>
            </a:r>
            <a:r>
              <a:rPr lang="en-IN" sz="2400" b="1" dirty="0"/>
              <a:t> :Siddhartha </a:t>
            </a:r>
            <a:r>
              <a:rPr lang="en-IN" sz="2400" b="1" dirty="0" err="1"/>
              <a:t>sivagnaani</a:t>
            </a:r>
            <a:r>
              <a:rPr lang="en-IN" sz="2400" b="1" dirty="0"/>
              <a:t> arts and       </a:t>
            </a:r>
          </a:p>
          <a:p>
            <a:r>
              <a:rPr lang="en-IN" sz="2400" b="1" dirty="0"/>
              <a:t>                             science </a:t>
            </a:r>
            <a:r>
              <a:rPr lang="en-IN" sz="2400" b="1" dirty="0" err="1"/>
              <a:t>college,affiliated</a:t>
            </a:r>
            <a:r>
              <a:rPr lang="en-IN" sz="2400" b="1" dirty="0"/>
              <a:t>  to </a:t>
            </a:r>
            <a:r>
              <a:rPr lang="en-IN" sz="2400" b="1" dirty="0" err="1"/>
              <a:t>Annamalai</a:t>
            </a:r>
            <a:r>
              <a:rPr lang="en-IN" sz="2400" b="1" dirty="0"/>
              <a:t> university </a:t>
            </a:r>
            <a:endParaRPr lang="en-US" sz="2400" b="1" dirty="0"/>
          </a:p>
          <a:p>
            <a:r>
              <a:rPr lang="en-US" sz="2400" b="1" dirty="0"/>
              <a:t>           </a:t>
            </a:r>
            <a:endParaRPr lang="en-IN" sz="2400" b="1"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739775" y="65493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10</a:t>
            </a:fld>
            <a:endParaRPr sz="1100">
              <a:latin typeface="Trebuchet MS"/>
              <a:cs typeface="Trebuchet MS"/>
            </a:endParaRPr>
          </a:p>
        </p:txBody>
      </p:sp>
      <p:sp>
        <p:nvSpPr>
          <p:cNvPr id="9" name="TextBox 8">
            <a:extLst>
              <a:ext uri="{FF2B5EF4-FFF2-40B4-BE49-F238E27FC236}">
                <a16:creationId xmlns:a16="http://schemas.microsoft.com/office/drawing/2014/main"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2" name="Picture 11">
            <a:extLst>
              <a:ext uri="{FF2B5EF4-FFF2-40B4-BE49-F238E27FC236}">
                <a16:creationId xmlns:a16="http://schemas.microsoft.com/office/drawing/2014/main" id="{46174FB9-87B9-BCE0-9E93-C56ED677284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584904" y="1434070"/>
            <a:ext cx="6638662" cy="5231037"/>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11</a:t>
            </a:fld>
            <a:endParaRPr sz="1100">
              <a:latin typeface="Trebuchet MS"/>
              <a:cs typeface="Trebuchet MS"/>
            </a:endParaRPr>
          </a:p>
        </p:txBody>
      </p:sp>
      <p:sp>
        <p:nvSpPr>
          <p:cNvPr id="11" name="TextBox 10">
            <a:extLst>
              <a:ext uri="{FF2B5EF4-FFF2-40B4-BE49-F238E27FC236}">
                <a16:creationId xmlns:a16="http://schemas.microsoft.com/office/drawing/2014/main" id="{21AFBF9E-A38F-95F6-97F9-2AB77755B799}"/>
              </a:ext>
            </a:extLst>
          </p:cNvPr>
          <p:cNvSpPr txBox="1"/>
          <p:nvPr/>
        </p:nvSpPr>
        <p:spPr>
          <a:xfrm>
            <a:off x="594029" y="1422381"/>
            <a:ext cx="6102046" cy="3416320"/>
          </a:xfrm>
          <a:prstGeom prst="rect">
            <a:avLst/>
          </a:prstGeom>
          <a:noFill/>
        </p:spPr>
        <p:txBody>
          <a:bodyPr wrap="square">
            <a:spAutoFit/>
          </a:bodyPr>
          <a:lstStyle/>
          <a:p>
            <a:r>
              <a:rPr lang="en-US" b="1" dirty="0"/>
              <a:t>The Student Portfolio Website provides an effective online platform for students to present their personal details, skills, and projects in a professional way. Unlike traditional paper resumes, this website is interactive, easy to access, and visually appealing. It is developed using the fundamentals of web development — HTML for structure, CSS for design, and JavaScript for interactivity. The project not only helps students showcase their profile to recruiters and faculty but also improves their practical knowledge in creating and hosting websites. Overall, this project demonstrates the importance of web technologies in building a personal brand and enhancing career opportunities.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5257418" y="-390525"/>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1952505" y="2827756"/>
            <a:ext cx="6460514" cy="670696"/>
          </a:xfrm>
          <a:prstGeom prst="rect">
            <a:avLst/>
          </a:prstGeom>
        </p:spPr>
        <p:txBody>
          <a:bodyPr vert="horz" wrap="square" lIns="0" tIns="16510" rIns="0" bIns="0" rtlCol="0">
            <a:spAutoFit/>
          </a:bodyPr>
          <a:lstStyle/>
          <a:p>
            <a:pPr marL="12700">
              <a:lnSpc>
                <a:spcPct val="100000"/>
              </a:lnSpc>
              <a:spcBef>
                <a:spcPts val="130"/>
              </a:spcBef>
            </a:pPr>
            <a:r>
              <a:rPr lang="en-US" sz="4250" i="1" spc="5" dirty="0"/>
              <a:t>Digital Student Portfolio </a:t>
            </a:r>
            <a:endParaRPr sz="4250" i="1" dirty="0"/>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Tools and Technologies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b="1" dirty="0">
                <a:solidFill>
                  <a:srgbClr val="0D0D0D"/>
                </a:solidFill>
                <a:latin typeface="Times New Roman" panose="02020603050405020304" pitchFamily="18" charset="0"/>
                <a:cs typeface="Times New Roman" panose="02020603050405020304" pitchFamily="18" charset="0"/>
              </a:rPr>
              <a:t>Features and Functionality</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Results and </a:t>
            </a:r>
            <a:r>
              <a:rPr lang="en-US" sz="2800" b="1" dirty="0">
                <a:solidFill>
                  <a:srgbClr val="0D0D0D"/>
                </a:solidFill>
                <a:latin typeface="Times New Roman" panose="02020603050405020304" pitchFamily="18" charset="0"/>
                <a:cs typeface="Times New Roman" panose="02020603050405020304" pitchFamily="18" charset="0"/>
              </a:rPr>
              <a:t>Screenshots</a:t>
            </a:r>
            <a:endParaRPr lang="en-US" sz="2800" b="1"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1"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b="1" dirty="0" err="1">
                <a:solidFill>
                  <a:srgbClr val="0D0D0D"/>
                </a:solidFill>
                <a:latin typeface="Times New Roman" panose="02020603050405020304" pitchFamily="18" charset="0"/>
                <a:cs typeface="Times New Roman" panose="02020603050405020304" pitchFamily="18" charset="0"/>
              </a:rPr>
              <a:t>Github</a:t>
            </a:r>
            <a:r>
              <a:rPr lang="en-US" sz="2800" b="1" dirty="0">
                <a:solidFill>
                  <a:srgbClr val="0D0D0D"/>
                </a:solidFill>
                <a:latin typeface="Times New Roman" panose="02020603050405020304" pitchFamily="18" charset="0"/>
                <a:cs typeface="Times New Roman" panose="02020603050405020304" pitchFamily="18" charset="0"/>
              </a:rPr>
              <a:t> Link</a:t>
            </a:r>
            <a:endParaRPr lang="en-US" sz="2800" b="1" i="0" dirty="0">
              <a:solidFill>
                <a:srgbClr val="0D0D0D"/>
              </a:solidFill>
              <a:effectLst/>
              <a:latin typeface="Times New Roman" panose="02020603050405020304" pitchFamily="18" charset="0"/>
              <a:cs typeface="Times New Roman" panose="02020603050405020304" pitchFamily="18" charset="0"/>
            </a:endParaRPr>
          </a:p>
          <a:p>
            <a:endParaRPr lang="en-IN" sz="2800" b="1"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7991475" y="2933700"/>
            <a:ext cx="2762250" cy="3257550"/>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4</a:t>
            </a:fld>
            <a:endParaRPr spc="10" dirty="0"/>
          </a:p>
        </p:txBody>
      </p:sp>
      <p:sp>
        <p:nvSpPr>
          <p:cNvPr id="11" name="TextBox 10">
            <a:extLst>
              <a:ext uri="{FF2B5EF4-FFF2-40B4-BE49-F238E27FC236}">
                <a16:creationId xmlns:a16="http://schemas.microsoft.com/office/drawing/2014/main" id="{D73EEA10-621B-E01B-B2EF-9047DC3395F8}"/>
              </a:ext>
            </a:extLst>
          </p:cNvPr>
          <p:cNvSpPr txBox="1"/>
          <p:nvPr/>
        </p:nvSpPr>
        <p:spPr>
          <a:xfrm>
            <a:off x="932559" y="1700153"/>
            <a:ext cx="6102046" cy="2862322"/>
          </a:xfrm>
          <a:prstGeom prst="rect">
            <a:avLst/>
          </a:prstGeom>
          <a:noFill/>
        </p:spPr>
        <p:txBody>
          <a:bodyPr wrap="square">
            <a:spAutoFit/>
          </a:bodyPr>
          <a:lstStyle/>
          <a:p>
            <a:r>
              <a:rPr lang="en-IN" b="1" dirty="0"/>
              <a:t> </a:t>
            </a:r>
            <a:r>
              <a:rPr lang="en-US" b="1" dirty="0"/>
              <a:t>In the current digital era, students mostly rely on paper resumes to present their skills and achievements. This creates a limitation, as resumes are static and cannot fully highlight their projects, talents, or creativity. Employers and academic evaluators prefer a more interactive and professional medium to understand a student’s profile. To overcome this issue, a personal portfolio website can be developed, which provides an online platform for students to showcase their academic details, technical skills, and project work in an attractive and accessible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5</a:t>
            </a:fld>
            <a:endParaRPr spc="10" dirty="0"/>
          </a:p>
        </p:txBody>
      </p:sp>
      <p:sp>
        <p:nvSpPr>
          <p:cNvPr id="11" name="TextBox 10">
            <a:extLst>
              <a:ext uri="{FF2B5EF4-FFF2-40B4-BE49-F238E27FC236}">
                <a16:creationId xmlns:a16="http://schemas.microsoft.com/office/drawing/2014/main" id="{5B80E6F7-EF6F-DD0E-1B4A-A45F0D14C155}"/>
              </a:ext>
            </a:extLst>
          </p:cNvPr>
          <p:cNvSpPr txBox="1"/>
          <p:nvPr/>
        </p:nvSpPr>
        <p:spPr>
          <a:xfrm>
            <a:off x="683607" y="1620857"/>
            <a:ext cx="6537250" cy="3970318"/>
          </a:xfrm>
          <a:prstGeom prst="rect">
            <a:avLst/>
          </a:prstGeom>
          <a:noFill/>
        </p:spPr>
        <p:txBody>
          <a:bodyPr wrap="square">
            <a:spAutoFit/>
          </a:bodyPr>
          <a:lstStyle/>
          <a:p>
            <a:r>
              <a:rPr lang="en-US" b="1" dirty="0"/>
              <a:t>This project is a Student Portfolio Website developed using HTML, CSS, and JavaScript. The main purpose of the project is to provide students with an online platform to showcase their personal details, academic qualifications, technical skills, and project work in an attractive and professional way. Unlike paper resumes, a portfolio website is interactive, accessible from anywhere, and helps students present their profile more </a:t>
            </a:r>
            <a:r>
              <a:rPr lang="en-US" b="1" dirty="0" err="1"/>
              <a:t>effectively.The</a:t>
            </a:r>
            <a:r>
              <a:rPr lang="en-US" b="1" dirty="0"/>
              <a:t> website consists of different sections such as About Me, Skills, Projects, and Contact Form. The HTML part is used to design the structure, CSS is used for styling and layout, and JavaScript is used to add interactivity like form validation and alerts. This project demonstrates the fundamentals of web development and gives students a real-time experience of creating and hosting a website  on platforms like </a:t>
            </a:r>
            <a:r>
              <a:rPr lang="en-US" b="1" dirty="0" err="1"/>
              <a:t>gitHub</a:t>
            </a:r>
            <a:r>
              <a:rPr lang="en-US" b="1" dirty="0"/>
              <a:t> pages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6</a:t>
            </a:fld>
            <a:endParaRPr spc="10" dirty="0"/>
          </a:p>
        </p:txBody>
      </p:sp>
      <p:sp>
        <p:nvSpPr>
          <p:cNvPr id="9" name="TextBox 8">
            <a:extLst>
              <a:ext uri="{FF2B5EF4-FFF2-40B4-BE49-F238E27FC236}">
                <a16:creationId xmlns:a16="http://schemas.microsoft.com/office/drawing/2014/main" id="{8C6A333C-843C-B92B-FB6B-CD3D1CFC77B1}"/>
              </a:ext>
            </a:extLst>
          </p:cNvPr>
          <p:cNvSpPr txBox="1"/>
          <p:nvPr/>
        </p:nvSpPr>
        <p:spPr>
          <a:xfrm>
            <a:off x="699451" y="2026298"/>
            <a:ext cx="4537787" cy="2585323"/>
          </a:xfrm>
          <a:prstGeom prst="rect">
            <a:avLst/>
          </a:prstGeom>
          <a:noFill/>
        </p:spPr>
        <p:txBody>
          <a:bodyPr wrap="square">
            <a:spAutoFit/>
          </a:bodyPr>
          <a:lstStyle/>
          <a:p>
            <a:r>
              <a:rPr lang="en-US" b="1" dirty="0"/>
              <a:t>1.Students (to showcase their profile)</a:t>
            </a:r>
            <a:endParaRPr lang="en-IN" b="1" dirty="0"/>
          </a:p>
          <a:p>
            <a:endParaRPr lang="en-IN" b="1" dirty="0"/>
          </a:p>
          <a:p>
            <a:r>
              <a:rPr lang="en-IN" b="1" dirty="0"/>
              <a:t>2</a:t>
            </a:r>
            <a:r>
              <a:rPr lang="en-US" b="1" dirty="0"/>
              <a:t>.Recruiters / Employers (to view skills &amp; hire)</a:t>
            </a:r>
            <a:endParaRPr lang="en-IN" b="1" dirty="0"/>
          </a:p>
          <a:p>
            <a:endParaRPr lang="en-IN" b="1" dirty="0"/>
          </a:p>
          <a:p>
            <a:r>
              <a:rPr lang="en-US" b="1" dirty="0"/>
              <a:t>3.College Faculties (to evaluate students)</a:t>
            </a:r>
            <a:endParaRPr lang="en-IN" b="1" dirty="0"/>
          </a:p>
          <a:p>
            <a:endParaRPr lang="en-IN" b="1" dirty="0"/>
          </a:p>
          <a:p>
            <a:r>
              <a:rPr lang="en-US" b="1" dirty="0"/>
              <a:t>4.Peers &amp; Public (to know about students work)</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7</a:t>
            </a:fld>
            <a:endParaRPr spc="10" dirty="0"/>
          </a:p>
        </p:txBody>
      </p:sp>
      <p:sp>
        <p:nvSpPr>
          <p:cNvPr id="12" name="TextBox 11">
            <a:extLst>
              <a:ext uri="{FF2B5EF4-FFF2-40B4-BE49-F238E27FC236}">
                <a16:creationId xmlns:a16="http://schemas.microsoft.com/office/drawing/2014/main" id="{23E15F95-8876-1D02-774B-CCD925414614}"/>
              </a:ext>
            </a:extLst>
          </p:cNvPr>
          <p:cNvSpPr txBox="1"/>
          <p:nvPr/>
        </p:nvSpPr>
        <p:spPr>
          <a:xfrm>
            <a:off x="2819400" y="1695450"/>
            <a:ext cx="6868886" cy="3139321"/>
          </a:xfrm>
          <a:prstGeom prst="rect">
            <a:avLst/>
          </a:prstGeom>
          <a:noFill/>
        </p:spPr>
        <p:txBody>
          <a:bodyPr wrap="square">
            <a:spAutoFit/>
          </a:bodyPr>
          <a:lstStyle/>
          <a:p>
            <a:pPr marL="342900" indent="-342900">
              <a:buFont typeface="+mj-lt"/>
              <a:buAutoNum type="arabicPeriod"/>
            </a:pPr>
            <a:r>
              <a:rPr lang="en-US" b="1" dirty="0"/>
              <a:t>HTML5 – Structure of the website</a:t>
            </a:r>
            <a:endParaRPr lang="en-IN" b="1" dirty="0"/>
          </a:p>
          <a:p>
            <a:pPr marL="342900" indent="-342900">
              <a:buFont typeface="+mj-lt"/>
              <a:buAutoNum type="arabicPeriod"/>
            </a:pPr>
            <a:endParaRPr lang="en-IN" b="1" dirty="0"/>
          </a:p>
          <a:p>
            <a:r>
              <a:rPr lang="en-IN" b="1" dirty="0"/>
              <a:t>2.</a:t>
            </a:r>
            <a:r>
              <a:rPr lang="en-US" b="1" dirty="0"/>
              <a:t>CSS3 – Styling and layout </a:t>
            </a:r>
            <a:endParaRPr lang="en-IN" b="1" dirty="0"/>
          </a:p>
          <a:p>
            <a:endParaRPr lang="en-IN" b="1" dirty="0"/>
          </a:p>
          <a:p>
            <a:r>
              <a:rPr lang="en-IN" b="1" dirty="0"/>
              <a:t>3.</a:t>
            </a:r>
            <a:r>
              <a:rPr lang="en-US" b="1" dirty="0"/>
              <a:t>JavaScript – Interactivity and </a:t>
            </a:r>
            <a:r>
              <a:rPr lang="en-US" b="1" dirty="0" err="1"/>
              <a:t>validat</a:t>
            </a:r>
            <a:r>
              <a:rPr lang="en-IN" b="1" dirty="0"/>
              <a:t>ion</a:t>
            </a:r>
          </a:p>
          <a:p>
            <a:endParaRPr lang="en-IN" b="1" dirty="0"/>
          </a:p>
          <a:p>
            <a:r>
              <a:rPr lang="en-IN" b="1" dirty="0"/>
              <a:t>4.Vs</a:t>
            </a:r>
            <a:r>
              <a:rPr lang="en-US" b="1" dirty="0"/>
              <a:t> Code / Notepad++ – Code editor </a:t>
            </a:r>
            <a:endParaRPr lang="en-IN" b="1" dirty="0"/>
          </a:p>
          <a:p>
            <a:endParaRPr lang="en-IN" b="1" dirty="0"/>
          </a:p>
          <a:p>
            <a:r>
              <a:rPr lang="en-IN" b="1" dirty="0"/>
              <a:t>5.</a:t>
            </a:r>
            <a:r>
              <a:rPr lang="en-US" b="1" dirty="0"/>
              <a:t>Web Browser (Chrome) – Testing the website</a:t>
            </a:r>
            <a:endParaRPr lang="en-IN" b="1" dirty="0"/>
          </a:p>
          <a:p>
            <a:endParaRPr lang="en-IN" b="1" dirty="0"/>
          </a:p>
          <a:p>
            <a:r>
              <a:rPr lang="en-IN" b="1" dirty="0"/>
              <a:t>6.</a:t>
            </a:r>
            <a:r>
              <a:rPr lang="en-US" b="1" dirty="0"/>
              <a:t>GitHub – Hosting and version control</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a:t>
            </a:r>
            <a:r>
              <a:rPr lang="en-US" sz="4000" b="1" spc="15" dirty="0">
                <a:latin typeface="Trebuchet MS"/>
                <a:cs typeface="Trebuchet MS"/>
              </a:rPr>
              <a:t>RTFOLIO </a:t>
            </a:r>
            <a:r>
              <a:rPr lang="en-IN" sz="4000" b="1" spc="15" dirty="0">
                <a:latin typeface="Trebuchet MS"/>
                <a:cs typeface="Trebuchet MS"/>
              </a:rPr>
              <a:t>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TextBox 2">
            <a:extLst>
              <a:ext uri="{FF2B5EF4-FFF2-40B4-BE49-F238E27FC236}">
                <a16:creationId xmlns:a16="http://schemas.microsoft.com/office/drawing/2014/main" id="{143A5451-0D99-E2B4-E173-4A662AC34C1E}"/>
              </a:ext>
            </a:extLst>
          </p:cNvPr>
          <p:cNvSpPr txBox="1"/>
          <p:nvPr/>
        </p:nvSpPr>
        <p:spPr>
          <a:xfrm>
            <a:off x="873881" y="1385496"/>
            <a:ext cx="7806872" cy="3970318"/>
          </a:xfrm>
          <a:prstGeom prst="rect">
            <a:avLst/>
          </a:prstGeom>
          <a:noFill/>
        </p:spPr>
        <p:txBody>
          <a:bodyPr wrap="square">
            <a:spAutoFit/>
          </a:bodyPr>
          <a:lstStyle/>
          <a:p>
            <a:r>
              <a:rPr lang="en-US" b="1" dirty="0"/>
              <a:t>Header → Website name + navigation links</a:t>
            </a:r>
            <a:endParaRPr lang="en-IN" b="1" dirty="0"/>
          </a:p>
          <a:p>
            <a:endParaRPr lang="en-IN" b="1" dirty="0"/>
          </a:p>
          <a:p>
            <a:r>
              <a:rPr lang="en-US" b="1" dirty="0"/>
              <a:t>About → Small intro about me.</a:t>
            </a:r>
            <a:endParaRPr lang="en-IN" b="1" dirty="0"/>
          </a:p>
          <a:p>
            <a:endParaRPr lang="en-IN" b="1" dirty="0"/>
          </a:p>
          <a:p>
            <a:r>
              <a:rPr lang="en-IN" b="1" dirty="0"/>
              <a:t>Skills </a:t>
            </a:r>
            <a:r>
              <a:rPr lang="en-US" b="1" dirty="0"/>
              <a:t>→ My technical abilities.</a:t>
            </a:r>
            <a:endParaRPr lang="en-IN" b="1" dirty="0"/>
          </a:p>
          <a:p>
            <a:endParaRPr lang="en-IN" b="1" dirty="0"/>
          </a:p>
          <a:p>
            <a:r>
              <a:rPr lang="en-IN" b="1" dirty="0"/>
              <a:t>Project </a:t>
            </a:r>
            <a:r>
              <a:rPr lang="en-US" b="1" dirty="0"/>
              <a:t>→ List of works I have done.(HTML,CSS,JAVASCRIPT)</a:t>
            </a:r>
            <a:endParaRPr lang="en-IN" b="1" dirty="0"/>
          </a:p>
          <a:p>
            <a:endParaRPr lang="en-IN" b="1" dirty="0"/>
          </a:p>
          <a:p>
            <a:r>
              <a:rPr lang="en-US" b="1" dirty="0"/>
              <a:t>Contact → Simple form to reach me(email)</a:t>
            </a:r>
            <a:endParaRPr lang="en-IN" b="1" dirty="0"/>
          </a:p>
          <a:p>
            <a:endParaRPr lang="en-IN" b="1" dirty="0"/>
          </a:p>
          <a:p>
            <a:r>
              <a:rPr lang="en-US" b="1" dirty="0"/>
              <a:t>Footer → Copyright note</a:t>
            </a:r>
            <a:endParaRPr lang="en-IN" b="1" dirty="0"/>
          </a:p>
          <a:p>
            <a:endParaRPr lang="en-IN" b="1" dirty="0"/>
          </a:p>
          <a:p>
            <a:r>
              <a:rPr lang="en-IN" b="1" dirty="0"/>
              <a:t>“</a:t>
            </a:r>
            <a:r>
              <a:rPr lang="en-US" b="1" dirty="0"/>
              <a:t>My portfolio layout has header, about, skills, projects, contact, and footer sections</a:t>
            </a:r>
            <a:r>
              <a:rPr lang="en-IN" b="1" dirty="0"/>
              <a:t>” .</a:t>
            </a:r>
            <a:endParaRPr lang="en-US" b="1"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06195E-16D6-79D8-7A9F-F8EB1FE9E212}"/>
              </a:ext>
            </a:extLst>
          </p:cNvPr>
          <p:cNvSpPr>
            <a:spLocks noGrp="1"/>
          </p:cNvSpPr>
          <p:nvPr>
            <p:ph type="title"/>
          </p:nvPr>
        </p:nvSpPr>
        <p:spPr/>
        <p:txBody>
          <a:bodyPr/>
          <a:lstStyle/>
          <a:p>
            <a:r>
              <a:rPr lang="en-IN" dirty="0"/>
              <a:t>FEATURES AND FUNCTIONALITY</a:t>
            </a:r>
          </a:p>
        </p:txBody>
      </p:sp>
      <p:sp>
        <p:nvSpPr>
          <p:cNvPr id="4" name="TextBox 3">
            <a:extLst>
              <a:ext uri="{FF2B5EF4-FFF2-40B4-BE49-F238E27FC236}">
                <a16:creationId xmlns:a16="http://schemas.microsoft.com/office/drawing/2014/main" id="{08B8D574-C745-CD5F-9CA9-5C731567BC46}"/>
              </a:ext>
            </a:extLst>
          </p:cNvPr>
          <p:cNvSpPr txBox="1"/>
          <p:nvPr/>
        </p:nvSpPr>
        <p:spPr>
          <a:xfrm>
            <a:off x="932463" y="1310349"/>
            <a:ext cx="8722309" cy="4524315"/>
          </a:xfrm>
          <a:prstGeom prst="rect">
            <a:avLst/>
          </a:prstGeom>
          <a:noFill/>
        </p:spPr>
        <p:txBody>
          <a:bodyPr wrap="square">
            <a:spAutoFit/>
          </a:bodyPr>
          <a:lstStyle/>
          <a:p>
            <a:r>
              <a:rPr lang="en-US" b="1" dirty="0"/>
              <a:t>User-Friendly Design → The website is simple and clean, so anyone can easily navigate</a:t>
            </a:r>
            <a:r>
              <a:rPr lang="en-IN" b="1" dirty="0"/>
              <a:t>.</a:t>
            </a:r>
          </a:p>
          <a:p>
            <a:endParaRPr lang="en-IN" b="1" dirty="0"/>
          </a:p>
          <a:p>
            <a:r>
              <a:rPr lang="en-US" b="1" dirty="0"/>
              <a:t>Header &amp; Navigation → Provides quick links to each section like About, Skills, Projects, and Contact.</a:t>
            </a:r>
            <a:endParaRPr lang="en-IN" b="1" dirty="0"/>
          </a:p>
          <a:p>
            <a:endParaRPr lang="en-IN" b="1" dirty="0"/>
          </a:p>
          <a:p>
            <a:r>
              <a:rPr lang="en-IN" b="1" dirty="0"/>
              <a:t>About </a:t>
            </a:r>
            <a:r>
              <a:rPr lang="en-US" b="1" dirty="0"/>
              <a:t>Section → Gives a short introduction of the student.</a:t>
            </a:r>
            <a:endParaRPr lang="en-IN" b="1" dirty="0"/>
          </a:p>
          <a:p>
            <a:endParaRPr lang="en-IN" b="1" dirty="0"/>
          </a:p>
          <a:p>
            <a:r>
              <a:rPr lang="en-IN" b="1" dirty="0"/>
              <a:t>Skills</a:t>
            </a:r>
            <a:r>
              <a:rPr lang="en-US" b="1" dirty="0"/>
              <a:t> Section → Highlights technical abilities such as HTML, CSS, JavaScript, </a:t>
            </a:r>
            <a:r>
              <a:rPr lang="en-US" b="1" dirty="0" err="1"/>
              <a:t>etc</a:t>
            </a:r>
            <a:endParaRPr lang="en-IN" b="1" dirty="0"/>
          </a:p>
          <a:p>
            <a:endParaRPr lang="en-IN" b="1" dirty="0"/>
          </a:p>
          <a:p>
            <a:r>
              <a:rPr lang="en-US" b="1" dirty="0"/>
              <a:t>Projects Section → Displays the list of projects completed by the student.</a:t>
            </a:r>
            <a:endParaRPr lang="en-IN" b="1" dirty="0"/>
          </a:p>
          <a:p>
            <a:endParaRPr lang="en-IN" b="1" dirty="0"/>
          </a:p>
          <a:p>
            <a:r>
              <a:rPr lang="en-IN" b="1" dirty="0"/>
              <a:t>Contact </a:t>
            </a:r>
            <a:r>
              <a:rPr lang="en-US" b="1" dirty="0"/>
              <a:t>Form → Allows visitors to send their details (name, email, message).</a:t>
            </a:r>
            <a:endParaRPr lang="en-IN" b="1" dirty="0"/>
          </a:p>
          <a:p>
            <a:endParaRPr lang="en-IN" b="1" dirty="0"/>
          </a:p>
          <a:p>
            <a:r>
              <a:rPr lang="en-IN" b="1" dirty="0"/>
              <a:t>J</a:t>
            </a:r>
            <a:r>
              <a:rPr lang="en-US" b="1" dirty="0" err="1"/>
              <a:t>avaScript</a:t>
            </a:r>
            <a:r>
              <a:rPr lang="en-US" b="1" dirty="0"/>
              <a:t> Functionality → Validates the contact form and gives a success m</a:t>
            </a:r>
            <a:r>
              <a:rPr lang="en-IN" b="1" dirty="0"/>
              <a:t>message.</a:t>
            </a:r>
          </a:p>
          <a:p>
            <a:endParaRPr lang="en-IN" b="1" dirty="0"/>
          </a:p>
          <a:p>
            <a:r>
              <a:rPr lang="en-IN" b="1" dirty="0"/>
              <a:t>Footer </a:t>
            </a:r>
            <a:r>
              <a:rPr lang="en-US" b="1" dirty="0"/>
              <a:t>→ Shows copyright note at the bottom of  the page</a:t>
            </a:r>
          </a:p>
        </p:txBody>
      </p:sp>
    </p:spTree>
    <p:extLst>
      <p:ext uri="{BB962C8B-B14F-4D97-AF65-F5344CB8AC3E}">
        <p14:creationId xmlns:p14="http://schemas.microsoft.com/office/powerpoint/2010/main" val="2720660618"/>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336</TotalTime>
  <Words>87</Words>
  <Application>Microsoft Office PowerPoint</Application>
  <PresentationFormat>Widescreen</PresentationFormat>
  <Paragraphs>39</Paragraphs>
  <Slides>11</Slides>
  <Notes>1</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Office Theme</vt:lpstr>
      <vt:lpstr>Digital Portfolio  </vt:lpstr>
      <vt:lpstr>Digital Student Portfolio </vt:lpstr>
      <vt:lpstr>AGENDA</vt:lpstr>
      <vt:lpstr>PROBLEM STATEMENT</vt:lpstr>
      <vt:lpstr>PROJECT OVERVIEW</vt:lpstr>
      <vt:lpstr>WHO ARE THE END USERS?</vt:lpstr>
      <vt:lpstr>TOOLS AND TECHNIQUES</vt:lpstr>
      <vt:lpstr>PowerPoint Presentation</vt:lpstr>
      <vt:lpstr>FEATURES AND FUNCTIONALITY</vt:lpstr>
      <vt:lpstr>RESULTS AND SCREENSHOTS</vt:lpstr>
      <vt:lpstr>CONCLUSION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  </dc:title>
  <dc:creator>Konduru Narasimha</dc:creator>
  <cp:lastModifiedBy>Gokul T</cp:lastModifiedBy>
  <cp:revision>34</cp:revision>
  <dcterms:created xsi:type="dcterms:W3CDTF">2024-03-29T15:07:22Z</dcterms:created>
  <dcterms:modified xsi:type="dcterms:W3CDTF">2025-09-04T03:44:38Z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