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A0BC-D5CD-0441-A419-0FB73FE2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963" y="3428999"/>
            <a:ext cx="6502375" cy="226855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Lookup</a:t>
            </a:r>
            <a:r>
              <a:rPr lang="pt-BR" dirty="0"/>
              <a:t> – Software Estatística Aplicada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36F223-1CEB-964D-8F46-DEFA55B53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Integrantes: </a:t>
            </a:r>
            <a:r>
              <a:rPr lang="pt-BR" dirty="0" err="1"/>
              <a:t>Glênio</a:t>
            </a:r>
            <a:r>
              <a:rPr lang="pt-BR" dirty="0"/>
              <a:t> Carvalho, Jorge Felipe, </a:t>
            </a:r>
            <a:r>
              <a:rPr lang="pt-BR" dirty="0" err="1"/>
              <a:t>Élder</a:t>
            </a:r>
            <a:r>
              <a:rPr lang="pt-BR" dirty="0"/>
              <a:t> Januário, Diego Souza, Caio </a:t>
            </a:r>
            <a:r>
              <a:rPr lang="pt-BR" dirty="0" err="1"/>
              <a:t>Szember</a:t>
            </a:r>
            <a:endParaRPr lang="pt-BR" dirty="0"/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01582FBF-7191-B34F-B166-70CA8151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65" y="468200"/>
            <a:ext cx="4532509" cy="18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90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HTML5 + CSS3 + JS</a:t>
            </a:r>
          </a:p>
        </p:txBody>
      </p:sp>
      <p:pic>
        <p:nvPicPr>
          <p:cNvPr id="6" name="Espaço Reservado para Conteúdo 5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E7BC4597-3FF9-AA48-B882-B5143EF05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69" y="2146300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4435203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31C9A-8BFE-544A-81DF-FBDE3CAC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no desenvolvimento:</a:t>
            </a:r>
          </a:p>
        </p:txBody>
      </p:sp>
      <p:pic>
        <p:nvPicPr>
          <p:cNvPr id="5" name="Espaço Reservado para Conteúdo 4" descr="Uma imagem contendo texto, screenshot, desenho&#10;&#10;Descrição gerada automaticamente">
            <a:extLst>
              <a:ext uri="{FF2B5EF4-FFF2-40B4-BE49-F238E27FC236}">
                <a16:creationId xmlns:a16="http://schemas.microsoft.com/office/drawing/2014/main" id="{76E41E34-15A1-264C-A334-6AE00526A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291" y="2052638"/>
            <a:ext cx="7106355" cy="3997325"/>
          </a:xfrm>
        </p:spPr>
      </p:pic>
    </p:spTree>
    <p:extLst>
      <p:ext uri="{BB962C8B-B14F-4D97-AF65-F5344CB8AC3E}">
        <p14:creationId xmlns:p14="http://schemas.microsoft.com/office/powerpoint/2010/main" val="91517857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C0098A-227C-3446-AE36-0A2A3604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2400930"/>
          </a:xfrm>
        </p:spPr>
        <p:txBody>
          <a:bodyPr>
            <a:normAutofit/>
          </a:bodyPr>
          <a:lstStyle/>
          <a:p>
            <a:r>
              <a:rPr lang="pt-BR" dirty="0"/>
              <a:t>Descrição das fórmulas,</a:t>
            </a:r>
            <a:br>
              <a:rPr lang="pt-BR" dirty="0"/>
            </a:br>
            <a:r>
              <a:rPr lang="pt-BR" dirty="0"/>
              <a:t>Compreensão das funcionalidades,</a:t>
            </a:r>
            <a:br>
              <a:rPr lang="pt-BR" dirty="0"/>
            </a:br>
            <a:r>
              <a:rPr lang="pt-BR" dirty="0"/>
              <a:t>Escrita dos requisitos,</a:t>
            </a:r>
            <a:br>
              <a:rPr lang="pt-BR" dirty="0"/>
            </a:br>
            <a:r>
              <a:rPr lang="pt-BR" dirty="0"/>
              <a:t>Paralelismo com as demais disciplinas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30637D-4259-C549-86E8-01E1F5E25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828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0BA735-1879-FB41-8908-AA9E9987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maior problema de todos...</a:t>
            </a:r>
            <a:br>
              <a:rPr lang="pt-BR" dirty="0"/>
            </a:br>
            <a:r>
              <a:rPr lang="pt-BR" dirty="0"/>
              <a:t>O “tempo”.</a:t>
            </a:r>
          </a:p>
        </p:txBody>
      </p:sp>
      <p:pic>
        <p:nvPicPr>
          <p:cNvPr id="7" name="Espaço Reservado para Conteúdo 6" descr="Uma imagem contendo computador&#10;&#10;Descrição gerada automaticamente">
            <a:extLst>
              <a:ext uri="{FF2B5EF4-FFF2-40B4-BE49-F238E27FC236}">
                <a16:creationId xmlns:a16="http://schemas.microsoft.com/office/drawing/2014/main" id="{4F9ADBD6-6EDD-9C44-B9ED-0EEE4935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325" y="2052638"/>
            <a:ext cx="5136288" cy="399732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989D2A-F4A1-1147-857F-5CEB8C4D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3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36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FB8A3-9730-134B-AB72-14A74719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102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ReactJS</a:t>
            </a:r>
            <a:r>
              <a:rPr lang="pt-BR" dirty="0"/>
              <a:t> + </a:t>
            </a:r>
            <a:r>
              <a:rPr lang="pt-BR" dirty="0" err="1"/>
              <a:t>NodeJS</a:t>
            </a:r>
            <a:endParaRPr lang="pt-BR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FBC32FB-C4C9-3847-A8DA-9E0902320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993" y="2052638"/>
            <a:ext cx="6576951" cy="3997325"/>
          </a:xfrm>
        </p:spPr>
      </p:pic>
    </p:spTree>
    <p:extLst>
      <p:ext uri="{BB962C8B-B14F-4D97-AF65-F5344CB8AC3E}">
        <p14:creationId xmlns:p14="http://schemas.microsoft.com/office/powerpoint/2010/main" val="9073922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Firebase</a:t>
            </a:r>
            <a:endParaRPr lang="pt-BR" dirty="0"/>
          </a:p>
        </p:txBody>
      </p:sp>
      <p:pic>
        <p:nvPicPr>
          <p:cNvPr id="6" name="Espaço Reservado para Conteúdo 5" descr="Fundo preto com estrelas&#10;&#10;Descrição gerada automaticamente">
            <a:extLst>
              <a:ext uri="{FF2B5EF4-FFF2-40B4-BE49-F238E27FC236}">
                <a16:creationId xmlns:a16="http://schemas.microsoft.com/office/drawing/2014/main" id="{C7398C6A-568E-0D41-A823-873AFB4E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53521"/>
            <a:ext cx="7796212" cy="399555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909212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Dropzone</a:t>
            </a:r>
            <a:endParaRPr lang="pt-BR" dirty="0"/>
          </a:p>
        </p:txBody>
      </p:sp>
      <p:pic>
        <p:nvPicPr>
          <p:cNvPr id="7" name="Espaço Reservado para Conteúdo 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574F162-C1E9-B641-9B16-7C18ADAD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63" y="2221320"/>
            <a:ext cx="3182873" cy="3182873"/>
          </a:xfrm>
        </p:spPr>
      </p:pic>
    </p:spTree>
    <p:extLst>
      <p:ext uri="{BB962C8B-B14F-4D97-AF65-F5344CB8AC3E}">
        <p14:creationId xmlns:p14="http://schemas.microsoft.com/office/powerpoint/2010/main" val="39773641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SheetsJS</a:t>
            </a:r>
            <a:endParaRPr lang="pt-BR" dirty="0"/>
          </a:p>
        </p:txBody>
      </p:sp>
      <p:pic>
        <p:nvPicPr>
          <p:cNvPr id="11" name="Espaço Reservado para Conteúdo 10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BBA55689-0225-B448-BBFE-5622C2BD9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183" y="2311401"/>
            <a:ext cx="2741634" cy="2741634"/>
          </a:xfrm>
        </p:spPr>
      </p:pic>
    </p:spTree>
    <p:extLst>
      <p:ext uri="{BB962C8B-B14F-4D97-AF65-F5344CB8AC3E}">
        <p14:creationId xmlns:p14="http://schemas.microsoft.com/office/powerpoint/2010/main" val="28153668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DevExtreme</a:t>
            </a:r>
            <a:r>
              <a:rPr lang="pt-BR" dirty="0"/>
              <a:t> </a:t>
            </a:r>
            <a:r>
              <a:rPr lang="pt-BR" dirty="0" err="1"/>
              <a:t>Reactive</a:t>
            </a:r>
            <a:endParaRPr lang="pt-BR" dirty="0"/>
          </a:p>
        </p:txBody>
      </p:sp>
      <p:pic>
        <p:nvPicPr>
          <p:cNvPr id="6" name="Espaço Reservado para Conteúdo 5" descr="Uma imagem contendo pare, rua, homem&#10;&#10;Descrição gerada automaticamente">
            <a:extLst>
              <a:ext uri="{FF2B5EF4-FFF2-40B4-BE49-F238E27FC236}">
                <a16:creationId xmlns:a16="http://schemas.microsoft.com/office/drawing/2014/main" id="{020D28AE-3EE7-8E41-A536-7848EA08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806" y="2052638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3856925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MaterialUI</a:t>
            </a:r>
            <a:endParaRPr lang="pt-BR" dirty="0"/>
          </a:p>
        </p:txBody>
      </p:sp>
      <p:pic>
        <p:nvPicPr>
          <p:cNvPr id="7" name="Espaço Reservado para Conteúdo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5084EFD-08CE-A34C-8AF1-E9F3FB05A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238681"/>
            <a:ext cx="7796212" cy="3625238"/>
          </a:xfrm>
        </p:spPr>
      </p:pic>
    </p:spTree>
    <p:extLst>
      <p:ext uri="{BB962C8B-B14F-4D97-AF65-F5344CB8AC3E}">
        <p14:creationId xmlns:p14="http://schemas.microsoft.com/office/powerpoint/2010/main" val="17968494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8C-2C52-E44B-8CF8-641AF49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Styled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</p:txBody>
      </p:sp>
      <p:pic>
        <p:nvPicPr>
          <p:cNvPr id="6" name="Espaço Reservado para Conteúdo 5" descr="Uma imagem contendo relógio&#10;&#10;Descrição gerada automaticamente">
            <a:extLst>
              <a:ext uri="{FF2B5EF4-FFF2-40B4-BE49-F238E27FC236}">
                <a16:creationId xmlns:a16="http://schemas.microsoft.com/office/drawing/2014/main" id="{8A2642F9-DB64-B242-AB0F-7D36FC00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806" y="2052638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280559636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62</TotalTime>
  <Words>79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Lookup – Software Estatística Aplicada </vt:lpstr>
      <vt:lpstr>Tecnologias Utilizadas:</vt:lpstr>
      <vt:lpstr>ReactJS + NodeJS</vt:lpstr>
      <vt:lpstr>Google Firebase</vt:lpstr>
      <vt:lpstr>React Dropzone</vt:lpstr>
      <vt:lpstr>SheetsJS</vt:lpstr>
      <vt:lpstr>DevExtreme Reactive</vt:lpstr>
      <vt:lpstr>MaterialUI</vt:lpstr>
      <vt:lpstr>Styled Components</vt:lpstr>
      <vt:lpstr>HTML5 + CSS3 + JS</vt:lpstr>
      <vt:lpstr>Problemas no desenvolvimento:</vt:lpstr>
      <vt:lpstr>Descrição das fórmulas, Compreensão das funcionalidades, Escrita dos requisitos, Paralelismo com as demais disciplinas</vt:lpstr>
      <vt:lpstr>E o maior problema de todos... O “tempo”.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– Software Estatística Aplicada </dc:title>
  <dc:creator>GLENIO HENRIQUE CARVALHO FLORINDO</dc:creator>
  <cp:lastModifiedBy>GLENIO HENRIQUE CARVALHO FLORINDO</cp:lastModifiedBy>
  <cp:revision>8</cp:revision>
  <dcterms:created xsi:type="dcterms:W3CDTF">2020-07-07T01:49:52Z</dcterms:created>
  <dcterms:modified xsi:type="dcterms:W3CDTF">2020-07-07T02:56:33Z</dcterms:modified>
</cp:coreProperties>
</file>