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62" r:id="rId4"/>
    <p:sldId id="304" r:id="rId5"/>
    <p:sldId id="305" r:id="rId6"/>
    <p:sldId id="306" r:id="rId7"/>
    <p:sldId id="307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Bodoni" panose="020B0604020202020204" charset="0"/>
      <p:regular r:id="rId14"/>
      <p:bold r:id="rId15"/>
      <p:italic r:id="rId16"/>
      <p:boldItalic r:id="rId17"/>
    </p:embeddedFont>
    <p:embeddedFont>
      <p:font typeface="Ubuntu" panose="020B0604020202020204" charset="0"/>
      <p:regular r:id="rId18"/>
      <p:bold r:id="rId19"/>
      <p:italic r:id="rId20"/>
      <p:boldItalic r:id="rId21"/>
    </p:embeddedFont>
    <p:embeddedFont>
      <p:font typeface="Ubuntu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FC06AA-6D25-48F0-85C1-CC3685C9A5A2}">
  <a:tblStyle styleId="{C1FC06AA-6D25-48F0-85C1-CC3685C9A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4902A8-9930-440C-A609-4F1A12335D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32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88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4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2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416274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it-IT" dirty="0"/>
              <a:t>Architettura Progetto SDCC</a:t>
            </a:r>
            <a:endParaRPr i="1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Mazzola Alessio 0279323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Contenuti</a:t>
            </a: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Service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Descrizione dell’architettura Cloud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Service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Descrizione dell’architettura </a:t>
            </a:r>
            <a:r>
              <a:rPr lang="it-IT" dirty="0" err="1"/>
              <a:t>Serverless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Descrizione dell’architettura utilizzata all’interno del progetto.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Architettura «Mista»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Avere a disposizione una architettura </a:t>
            </a:r>
            <a:r>
              <a:rPr lang="it-IT" dirty="0" err="1"/>
              <a:t>serverless</a:t>
            </a:r>
            <a:r>
              <a:rPr lang="it-IT" dirty="0"/>
              <a:t> significa che gli sviluppatori potranno concentrare la loro attenzione sull’applicativo andando a tralasciare gli aspetti e la gestione del funzionamento del server che esegue </a:t>
            </a:r>
            <a:r>
              <a:rPr lang="it-IT" dirty="0" err="1"/>
              <a:t>l’host</a:t>
            </a:r>
            <a:r>
              <a:rPr lang="it-IT" dirty="0"/>
              <a:t> dell’applicazione stessa.</a:t>
            </a:r>
          </a:p>
          <a:p>
            <a:pPr algn="just"/>
            <a:r>
              <a:rPr lang="it-IT" dirty="0"/>
              <a:t>Il focus dello sviluppatore ricade sulle singole funzioni presenti all’interno dell’applicativo.</a:t>
            </a:r>
          </a:p>
          <a:p>
            <a:pPr algn="just"/>
            <a:r>
              <a:rPr lang="it-IT" dirty="0"/>
              <a:t>Gli sviluppatori non necessitano di occuparsi dell’hardware dell’architettura.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Perché </a:t>
            </a:r>
            <a:r>
              <a:rPr lang="it-IT" sz="2400" dirty="0" err="1"/>
              <a:t>Serverless</a:t>
            </a:r>
            <a:r>
              <a:rPr lang="it-IT" sz="2400" dirty="0"/>
              <a:t>?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L’architettura </a:t>
            </a:r>
            <a:r>
              <a:rPr lang="it-IT" dirty="0" err="1"/>
              <a:t>Serverless</a:t>
            </a:r>
            <a:r>
              <a:rPr lang="it-IT" dirty="0"/>
              <a:t> (Conosciuta anche con il nome </a:t>
            </a:r>
            <a:r>
              <a:rPr lang="it-IT" dirty="0" err="1"/>
              <a:t>FaaS</a:t>
            </a:r>
            <a:r>
              <a:rPr lang="it-IT" dirty="0"/>
              <a:t>: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Service) risulta essere un pattern architetturale dove le applicazioni sono mantenute da servizi messi a disposizione da terzi.</a:t>
            </a:r>
          </a:p>
          <a:p>
            <a:pPr algn="just"/>
            <a:r>
              <a:rPr lang="it-IT" dirty="0"/>
              <a:t>Le applicazioni sono divise in funzioni Individuali che possono essere invocate e scalate singolarmente.</a:t>
            </a:r>
          </a:p>
          <a:p>
            <a:pPr algn="just"/>
            <a:r>
              <a:rPr lang="it-IT" dirty="0"/>
              <a:t>Solitamente una architettura </a:t>
            </a:r>
            <a:r>
              <a:rPr lang="it-IT" dirty="0" err="1"/>
              <a:t>serverless</a:t>
            </a:r>
            <a:r>
              <a:rPr lang="it-IT" dirty="0"/>
              <a:t> viene preferita quando si ha un numero ridotto di funzioni che vogliono essere realizzate.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Architettura </a:t>
            </a:r>
            <a:r>
              <a:rPr lang="it-IT" sz="2400" dirty="0" err="1"/>
              <a:t>Serverless</a:t>
            </a:r>
            <a:r>
              <a:rPr lang="it-IT" sz="2400" dirty="0"/>
              <a:t>: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8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Infrastruttura di calcolo disponibile ai programmatori di cui viene effettuato il provisioning e che viene gestita tramite internet.</a:t>
            </a:r>
          </a:p>
          <a:p>
            <a:pPr algn="just"/>
            <a:r>
              <a:rPr lang="it-IT" dirty="0"/>
              <a:t>Offre l’aumento e la riduzione veloce delle prestazioni in base alla domanda, permettendo di pagare solamente per le risorse utilizzate.</a:t>
            </a:r>
          </a:p>
          <a:p>
            <a:pPr algn="just"/>
            <a:r>
              <a:rPr lang="it-IT" dirty="0"/>
              <a:t>Evita spese di mantenimento e di aggiornamento dell’hardware fisico in quanto le macchine utilizzate vengono «affittate» agli utilizzatori.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 err="1"/>
              <a:t>Infrastructure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 Service (IaaS)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8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Servizio Web offerto da Amazon che fornisce capacità di elaborazione sicura e scalabile nel cloud.</a:t>
            </a:r>
          </a:p>
          <a:p>
            <a:pPr algn="just"/>
            <a:r>
              <a:rPr lang="it-IT" dirty="0"/>
              <a:t>Controllo completo delle macchine istanziate dal programmatore.</a:t>
            </a:r>
          </a:p>
          <a:p>
            <a:pPr algn="just"/>
            <a:r>
              <a:rPr lang="it-IT" dirty="0"/>
              <a:t>Capacità di istanziare multiple macchine per rispondere ai requisiti di domanda degli utenti.</a:t>
            </a:r>
          </a:p>
          <a:p>
            <a:pPr algn="just"/>
            <a:r>
              <a:rPr lang="it-IT" dirty="0"/>
              <a:t>Possibilità di creazione di gruppi di </a:t>
            </a:r>
            <a:r>
              <a:rPr lang="it-IT" dirty="0" err="1"/>
              <a:t>AutoScaling</a:t>
            </a:r>
            <a:r>
              <a:rPr lang="it-IT" dirty="0"/>
              <a:t> e di </a:t>
            </a:r>
            <a:r>
              <a:rPr lang="it-IT" dirty="0" err="1"/>
              <a:t>LoadBalancer</a:t>
            </a:r>
            <a:r>
              <a:rPr lang="it-IT" dirty="0"/>
              <a:t> per automatizzare l’istanziazione delle nuove macchine a seconda del carico del sistema.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Amazon </a:t>
            </a:r>
            <a:r>
              <a:rPr lang="it-IT" sz="2400" dirty="0" err="1"/>
              <a:t>Elastic</a:t>
            </a:r>
            <a:r>
              <a:rPr lang="it-IT" sz="2400" dirty="0"/>
              <a:t> Compute Cloud (EC2)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88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L’architettura usata all’interno del progetto risulta essere «mista» in quanto viene utilizzato il servizio EC2 per l’esecuzione dell’applicativo.</a:t>
            </a:r>
          </a:p>
          <a:p>
            <a:pPr algn="just"/>
            <a:r>
              <a:rPr lang="it-IT" dirty="0"/>
              <a:t>Le funzioni esposte di modifica delle immagini sono gestite invece tramite il servizio AWS Lambda, sono quindi funzioni </a:t>
            </a:r>
            <a:r>
              <a:rPr lang="it-IT" dirty="0" err="1"/>
              <a:t>serverless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La combinazione delle due architetture comporta il fatto che risulta possibile utilizzare delle macchine meno potenti per eseguire l’applicazione, in quanto le funzioni «Più pesanti» sono </a:t>
            </a:r>
            <a:r>
              <a:rPr lang="it-IT" dirty="0" err="1"/>
              <a:t>serverless</a:t>
            </a:r>
            <a:r>
              <a:rPr lang="it-IT" dirty="0"/>
              <a:t> e quindi non gravano sulla macchina EC2.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Architettura «Mista»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7268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Presentazione su schermo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Bodoni</vt:lpstr>
      <vt:lpstr>Ubuntu Light</vt:lpstr>
      <vt:lpstr>Arial</vt:lpstr>
      <vt:lpstr>Ubuntu</vt:lpstr>
      <vt:lpstr>Arvo</vt:lpstr>
      <vt:lpstr>Minimal Charm</vt:lpstr>
      <vt:lpstr>Architettura Progetto SDCC</vt:lpstr>
      <vt:lpstr>Contenuti</vt:lpstr>
      <vt:lpstr>Perché Serverless?</vt:lpstr>
      <vt:lpstr>Architettura Serverless:</vt:lpstr>
      <vt:lpstr>Infrastructure as a Service (IaaS)</vt:lpstr>
      <vt:lpstr>Amazon Elastic Compute Cloud (EC2)</vt:lpstr>
      <vt:lpstr>Architettura «Mista»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Architettura Progetto SDCC</dc:title>
  <cp:lastModifiedBy>Alessio Mazzola</cp:lastModifiedBy>
  <cp:revision>1</cp:revision>
  <dcterms:modified xsi:type="dcterms:W3CDTF">2020-08-29T17:38:15Z</dcterms:modified>
</cp:coreProperties>
</file>