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922FB-2B1C-4244-9508-A160C5147F72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0FE02-957D-423A-895E-6F2221388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11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653D68-AF92-4C95-8E70-D1C418BA5717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5462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261D-D1B5-4DD0-B129-0D92C3414831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9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212B-E79E-4A13-9043-36D272F34175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8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822A-8B02-4CFE-9AA0-6E2EEC731BCA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1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18D244-A960-48E1-9623-FD888435AA99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28223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82E8-FFFB-4A22-82B1-E0E6BDA46481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9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7597-6432-43A2-ADE8-0F0AE934DB83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31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5349-F498-4E30-8117-A129AEF622D8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6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D432-E6D1-473F-A66A-D50E7DC3FF2E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25A2A9-0797-41DD-96F5-3B94DE01115D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670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27BEFA-711C-4544-B358-A0EC481ECE6D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176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B13C4B6-4CE9-497F-92DE-6E939229B6A5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82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184366" y="1269685"/>
            <a:ext cx="9892938" cy="4395241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НАЦ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ІОНАЛЬНИЙ УНІВЕРСИТЕТ «ЗАПОРІЗЬКА ПОЛІТЕХНІКА» </a:t>
            </a:r>
          </a:p>
          <a:p>
            <a:endParaRPr lang="uk-UA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ВІЗУАЛІЗАЦІЯ КРИПТОГРАФІЧНИХ АЛГОРИТМІВ ДЛЯ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ТЕХНОЛОГІЇ.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RIVEST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SHAMIR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ADLEMAN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endParaRPr lang="uk-UA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uk-UA" sz="2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Підготували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студенти групи КНТ219сп: </a:t>
            </a:r>
            <a:r>
              <a:rPr lang="uk-UA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Ковальв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Р.В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uk-UA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Резніченко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А.С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Рогова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Є. В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uk-UA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Тихоновська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Т.В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/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Прийняли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доцент кафедри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ПЗ  Табунщик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Галина Володимирівна,</a:t>
            </a:r>
          </a:p>
          <a:p>
            <a:pPr algn="l"/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кафедри ПЗ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Миронова Наталя Олексіївна,</a:t>
            </a:r>
          </a:p>
          <a:p>
            <a:pPr algn="l"/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кафедри ПЗ  </a:t>
            </a:r>
            <a:r>
              <a:rPr lang="uk-UA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Каплієнко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Тетяна Ігорівна.</a:t>
            </a:r>
          </a:p>
          <a:p>
            <a:pPr algn="l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97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0971" y="388030"/>
            <a:ext cx="10319657" cy="1485900"/>
          </a:xfrm>
        </p:spPr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панель шифрування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065" y="1704113"/>
            <a:ext cx="7021467" cy="4632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00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0972" y="359228"/>
            <a:ext cx="10489474" cy="1485900"/>
          </a:xfrm>
        </p:spPr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панель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дешифрування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080" y="1858358"/>
            <a:ext cx="6965257" cy="458179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1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Висновок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ході виконання курсового проекту було вирішено наступні питання:</a:t>
            </a:r>
          </a:p>
          <a:p>
            <a:pPr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розробити зрозумілий інтерфейс для користувача;</a:t>
            </a:r>
          </a:p>
          <a:p>
            <a:pPr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родемонструвати результати роботи алгоритму;</a:t>
            </a:r>
          </a:p>
          <a:p>
            <a:pPr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иконати роботу з зображеннями та текстовими файлами, а саме визначити у якій формі вони використовуються для роботи з алгоритмом.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79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1332411"/>
            <a:ext cx="10593977" cy="3561805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/>
            </a:r>
            <a:br>
              <a:rPr lang="uk-UA" dirty="0"/>
            </a:br>
            <a:r>
              <a:rPr lang="uk-UA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Дякуємо</a:t>
            </a:r>
            <a:br>
              <a:rPr lang="uk-UA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 увагу!!!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7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новка задачі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598" y="1972491"/>
            <a:ext cx="9940835" cy="4167386"/>
          </a:xfrm>
        </p:spPr>
        <p:txBody>
          <a:bodyPr/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 програмний продукт, який шляхом взаємодії з користувачем  шифрувати і дешифрувати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інформацію: зображення чи текстовий документ,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створеними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ключами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13"/>
          <a:stretch/>
        </p:blipFill>
        <p:spPr>
          <a:xfrm>
            <a:off x="3167940" y="3687001"/>
            <a:ext cx="6008519" cy="2287079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3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537" y="536679"/>
            <a:ext cx="9601200" cy="1485900"/>
          </a:xfrm>
        </p:spPr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Мова програмування та середовище розробки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638" y="2447282"/>
            <a:ext cx="3581400" cy="35814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754" y="2107474"/>
            <a:ext cx="3936274" cy="426101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89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MemoryStream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975875"/>
            <a:ext cx="9601200" cy="3581400"/>
          </a:xfrm>
        </p:spPr>
        <p:txBody>
          <a:bodyPr/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використано для розкладу зображення на масив байт і роботи з ним для безпосередньо шифрування зображення. Також він використовується для зворотного процесу – збору зашифрованого масиву в зображення.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048" y="3766575"/>
            <a:ext cx="5757453" cy="2686811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5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Структур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uk-UA" dirty="0" err="1" smtClean="0"/>
              <a:t>igInteger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859281"/>
            <a:ext cx="9601200" cy="4334691"/>
          </a:xfrm>
        </p:spPr>
        <p:txBody>
          <a:bodyPr/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BigInteger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структура надає тип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BigInteger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це незмінний тип, який представляє довільно велике ціле число. Цей тип дозволяє зберігати цілі числа довільної (будь-який) довжини і вирішувати математичні операції з ними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4733" t="49018" r="54284" b="39018"/>
          <a:stretch/>
        </p:blipFill>
        <p:spPr>
          <a:xfrm>
            <a:off x="3311434" y="3709852"/>
            <a:ext cx="5721532" cy="183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7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450668"/>
            <a:ext cx="9601200" cy="1485900"/>
          </a:xfrm>
        </p:spPr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ф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ункції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532709"/>
            <a:ext cx="9601200" cy="43346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bool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IsTheNumberSimple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 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List&lt;string&gt;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RSA_Endoce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s, long e, long 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string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RSA_Dedoce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(List&lt;string&gt; input, long d, long 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long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Calculate_e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long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Calculate_d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 d, long m)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7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26" y="1619796"/>
            <a:ext cx="8771547" cy="4518204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14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0971" y="295131"/>
            <a:ext cx="9601200" cy="1485900"/>
          </a:xfrm>
        </p:spPr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головна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7" y="1414805"/>
            <a:ext cx="7584168" cy="503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0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5656" y="382498"/>
            <a:ext cx="10528663" cy="1485900"/>
          </a:xfrm>
        </p:spPr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ікно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панелі створення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ключів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61"/>
          <a:stretch>
            <a:fillRect/>
          </a:stretch>
        </p:blipFill>
        <p:spPr bwMode="auto">
          <a:xfrm>
            <a:off x="2849878" y="1868398"/>
            <a:ext cx="7180217" cy="4847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5837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116</TotalTime>
  <Words>265</Words>
  <Application>Microsoft Office PowerPoint</Application>
  <PresentationFormat>Широкоэкранный</PresentationFormat>
  <Paragraphs>54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Franklin Gothic Book</vt:lpstr>
      <vt:lpstr>Times New Roman</vt:lpstr>
      <vt:lpstr>Crop</vt:lpstr>
      <vt:lpstr>Презентация PowerPoint</vt:lpstr>
      <vt:lpstr>Постановка задачі</vt:lpstr>
      <vt:lpstr>Мова програмування та середовище розробки </vt:lpstr>
      <vt:lpstr>Клас MemoryStream</vt:lpstr>
      <vt:lpstr>Структурa ВigInteger</vt:lpstr>
      <vt:lpstr>Основні функції програми</vt:lpstr>
      <vt:lpstr>Алгоритм RSA</vt:lpstr>
      <vt:lpstr>Інтерфейс програми: головна форма </vt:lpstr>
      <vt:lpstr>Інтерфейс програми: вікно панелі створення ключів</vt:lpstr>
      <vt:lpstr>Інтерфейс програми: панель шифрування</vt:lpstr>
      <vt:lpstr>Інтерфейс програми: панель дешифрування</vt:lpstr>
      <vt:lpstr>Висновок</vt:lpstr>
      <vt:lpstr> Дякуємо  за увагу!!!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Lisa Rogovaya</dc:creator>
  <cp:lastModifiedBy>T T</cp:lastModifiedBy>
  <cp:revision>13</cp:revision>
  <dcterms:created xsi:type="dcterms:W3CDTF">2020-04-07T17:54:52Z</dcterms:created>
  <dcterms:modified xsi:type="dcterms:W3CDTF">2020-04-08T21:43:58Z</dcterms:modified>
</cp:coreProperties>
</file>