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Springboard Capstone project</a:t>
            </a:r>
            <a:br>
              <a:rPr lang="en-US" dirty="0"/>
            </a:br>
            <a:r>
              <a:rPr lang="en-US" dirty="0"/>
              <a:t>USA Time series predictions</a:t>
            </a:r>
          </a:p>
        </p:txBody>
      </p:sp>
    </p:spTree>
    <p:extLst>
      <p:ext uri="{BB962C8B-B14F-4D97-AF65-F5344CB8AC3E}">
        <p14:creationId xmlns:p14="http://schemas.microsoft.com/office/powerpoint/2010/main" val="400389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USA GDP In PPP</a:t>
            </a:r>
          </a:p>
        </p:txBody>
      </p:sp>
      <p:sp>
        <p:nvSpPr>
          <p:cNvPr id="4" name="Content Placeholder 3"/>
          <p:cNvSpPr>
            <a:spLocks noGrp="1"/>
          </p:cNvSpPr>
          <p:nvPr>
            <p:ph sz="half" idx="1"/>
          </p:nvPr>
        </p:nvSpPr>
        <p:spPr/>
        <p:txBody>
          <a:bodyPr/>
          <a:lstStyle/>
          <a:p>
            <a:r>
              <a:rPr lang="en-US" dirty="0"/>
              <a:t>This is the forecast of how much the USA GDP will grow over the next six years.</a:t>
            </a:r>
          </a:p>
        </p:txBody>
      </p:sp>
      <p:pic>
        <p:nvPicPr>
          <p:cNvPr id="6" name="Content Placeholder 5"/>
          <p:cNvPicPr>
            <a:picLocks noGrp="1" noChangeAspect="1"/>
          </p:cNvPicPr>
          <p:nvPr>
            <p:ph sz="half" idx="2"/>
          </p:nvPr>
        </p:nvPicPr>
        <p:blipFill>
          <a:blip r:embed="rId2"/>
          <a:stretch>
            <a:fillRect/>
          </a:stretch>
        </p:blipFill>
        <p:spPr>
          <a:xfrm>
            <a:off x="6281257" y="2312901"/>
            <a:ext cx="5639500" cy="3678522"/>
          </a:xfrm>
          <a:prstGeom prst="rect">
            <a:avLst/>
          </a:prstGeom>
        </p:spPr>
      </p:pic>
    </p:spTree>
    <p:extLst>
      <p:ext uri="{BB962C8B-B14F-4D97-AF65-F5344CB8AC3E}">
        <p14:creationId xmlns:p14="http://schemas.microsoft.com/office/powerpoint/2010/main" val="266907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USA population in millions</a:t>
            </a:r>
          </a:p>
        </p:txBody>
      </p:sp>
      <p:sp>
        <p:nvSpPr>
          <p:cNvPr id="3" name="Content Placeholder 2"/>
          <p:cNvSpPr>
            <a:spLocks noGrp="1"/>
          </p:cNvSpPr>
          <p:nvPr>
            <p:ph sz="half" idx="1"/>
          </p:nvPr>
        </p:nvSpPr>
        <p:spPr/>
        <p:txBody>
          <a:bodyPr/>
          <a:lstStyle/>
          <a:p>
            <a:r>
              <a:rPr lang="en-US" dirty="0"/>
              <a:t>This is the forecast of the population of the USA over the next six years.</a:t>
            </a:r>
          </a:p>
        </p:txBody>
      </p:sp>
      <p:pic>
        <p:nvPicPr>
          <p:cNvPr id="7" name="Content Placeholder 6"/>
          <p:cNvPicPr>
            <a:picLocks noGrp="1" noChangeAspect="1"/>
          </p:cNvPicPr>
          <p:nvPr>
            <p:ph sz="half" idx="2"/>
          </p:nvPr>
        </p:nvPicPr>
        <p:blipFill>
          <a:blip r:embed="rId2"/>
          <a:stretch>
            <a:fillRect/>
          </a:stretch>
        </p:blipFill>
        <p:spPr>
          <a:xfrm>
            <a:off x="6181530" y="2178419"/>
            <a:ext cx="5901612" cy="3849491"/>
          </a:xfrm>
          <a:prstGeom prst="rect">
            <a:avLst/>
          </a:prstGeom>
        </p:spPr>
      </p:pic>
    </p:spTree>
    <p:extLst>
      <p:ext uri="{BB962C8B-B14F-4D97-AF65-F5344CB8AC3E}">
        <p14:creationId xmlns:p14="http://schemas.microsoft.com/office/powerpoint/2010/main" val="309846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Internet usage per 100 people	</a:t>
            </a:r>
          </a:p>
        </p:txBody>
      </p:sp>
      <p:sp>
        <p:nvSpPr>
          <p:cNvPr id="3" name="Content Placeholder 2"/>
          <p:cNvSpPr>
            <a:spLocks noGrp="1"/>
          </p:cNvSpPr>
          <p:nvPr>
            <p:ph sz="half" idx="1"/>
          </p:nvPr>
        </p:nvSpPr>
        <p:spPr/>
        <p:txBody>
          <a:bodyPr/>
          <a:lstStyle/>
          <a:p>
            <a:r>
              <a:rPr lang="en-US" dirty="0"/>
              <a:t>This is the chart for my predictions of what the internet usage would have been like from 2011 to 2014</a:t>
            </a:r>
          </a:p>
        </p:txBody>
      </p:sp>
      <p:pic>
        <p:nvPicPr>
          <p:cNvPr id="5" name="Content Placeholder 4"/>
          <p:cNvPicPr>
            <a:picLocks noGrp="1" noChangeAspect="1"/>
          </p:cNvPicPr>
          <p:nvPr>
            <p:ph sz="half" idx="2"/>
          </p:nvPr>
        </p:nvPicPr>
        <p:blipFill>
          <a:blip r:embed="rId2"/>
          <a:stretch>
            <a:fillRect/>
          </a:stretch>
        </p:blipFill>
        <p:spPr>
          <a:xfrm>
            <a:off x="6147033" y="2249485"/>
            <a:ext cx="5966670" cy="3891927"/>
          </a:xfrm>
          <a:prstGeom prst="rect">
            <a:avLst/>
          </a:prstGeom>
        </p:spPr>
      </p:pic>
    </p:spTree>
    <p:extLst>
      <p:ext uri="{BB962C8B-B14F-4D97-AF65-F5344CB8AC3E}">
        <p14:creationId xmlns:p14="http://schemas.microsoft.com/office/powerpoint/2010/main" val="243160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USA Health expenditure in PPP</a:t>
            </a:r>
          </a:p>
        </p:txBody>
      </p:sp>
      <p:sp>
        <p:nvSpPr>
          <p:cNvPr id="3" name="Content Placeholder 2"/>
          <p:cNvSpPr>
            <a:spLocks noGrp="1"/>
          </p:cNvSpPr>
          <p:nvPr>
            <p:ph sz="half" idx="1"/>
          </p:nvPr>
        </p:nvSpPr>
        <p:spPr/>
        <p:txBody>
          <a:bodyPr/>
          <a:lstStyle/>
          <a:p>
            <a:pPr lvl="0"/>
            <a:r>
              <a:rPr lang="en-US" dirty="0">
                <a:solidFill>
                  <a:prstClr val="white"/>
                </a:solidFill>
              </a:rPr>
              <a:t>This is the chart for my predictions of what USA health expenditure would have been like from 2011 to 2014</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019800" y="2097089"/>
            <a:ext cx="6072674" cy="3961072"/>
          </a:xfrm>
          <a:prstGeom prst="rect">
            <a:avLst/>
          </a:prstGeom>
        </p:spPr>
      </p:pic>
    </p:spTree>
    <p:extLst>
      <p:ext uri="{BB962C8B-B14F-4D97-AF65-F5344CB8AC3E}">
        <p14:creationId xmlns:p14="http://schemas.microsoft.com/office/powerpoint/2010/main" val="109035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USA Unemployment rate in percentages </a:t>
            </a:r>
          </a:p>
        </p:txBody>
      </p:sp>
      <p:sp>
        <p:nvSpPr>
          <p:cNvPr id="3" name="Content Placeholder 2"/>
          <p:cNvSpPr>
            <a:spLocks noGrp="1"/>
          </p:cNvSpPr>
          <p:nvPr>
            <p:ph sz="half" idx="1"/>
          </p:nvPr>
        </p:nvSpPr>
        <p:spPr/>
        <p:txBody>
          <a:bodyPr/>
          <a:lstStyle/>
          <a:p>
            <a:r>
              <a:rPr lang="en-US" dirty="0"/>
              <a:t>This is my forecast of what the next six years will look like for unemployment rates in the USA</a:t>
            </a:r>
          </a:p>
        </p:txBody>
      </p:sp>
      <p:pic>
        <p:nvPicPr>
          <p:cNvPr id="5" name="Content Placeholder 4"/>
          <p:cNvPicPr>
            <a:picLocks noGrp="1" noChangeAspect="1"/>
          </p:cNvPicPr>
          <p:nvPr>
            <p:ph sz="half" idx="2"/>
          </p:nvPr>
        </p:nvPicPr>
        <p:blipFill>
          <a:blip r:embed="rId2"/>
          <a:stretch>
            <a:fillRect/>
          </a:stretch>
        </p:blipFill>
        <p:spPr>
          <a:xfrm>
            <a:off x="5756988" y="2249486"/>
            <a:ext cx="6351471" cy="4142925"/>
          </a:xfrm>
          <a:prstGeom prst="rect">
            <a:avLst/>
          </a:prstGeom>
        </p:spPr>
      </p:pic>
    </p:spTree>
    <p:extLst>
      <p:ext uri="{BB962C8B-B14F-4D97-AF65-F5344CB8AC3E}">
        <p14:creationId xmlns:p14="http://schemas.microsoft.com/office/powerpoint/2010/main" val="7217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 and final remarks	</a:t>
            </a:r>
          </a:p>
        </p:txBody>
      </p:sp>
      <p:sp>
        <p:nvSpPr>
          <p:cNvPr id="7" name="Content Placeholder 6"/>
          <p:cNvSpPr>
            <a:spLocks noGrp="1"/>
          </p:cNvSpPr>
          <p:nvPr>
            <p:ph idx="1"/>
          </p:nvPr>
        </p:nvSpPr>
        <p:spPr/>
        <p:txBody>
          <a:bodyPr/>
          <a:lstStyle/>
          <a:p>
            <a:r>
              <a:rPr lang="en-US" dirty="0"/>
              <a:t>I believe that the best indicators for this sort of analysis is those data that came from the IMF database since they had more data points and they also had predictions for the future whereas the World Bank Database did not seem to have as many data points and therefore seemed harder to predict. It was also interesting to see how the graphs for the IMF data seemed more consistent.</a:t>
            </a:r>
          </a:p>
          <a:p>
            <a:endParaRPr lang="en-US" dirty="0"/>
          </a:p>
        </p:txBody>
      </p:sp>
    </p:spTree>
    <p:extLst>
      <p:ext uri="{BB962C8B-B14F-4D97-AF65-F5344CB8AC3E}">
        <p14:creationId xmlns:p14="http://schemas.microsoft.com/office/powerpoint/2010/main" val="243203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normAutofit fontScale="92500"/>
          </a:bodyPr>
          <a:lstStyle/>
          <a:p>
            <a:r>
              <a:rPr lang="en-US" dirty="0"/>
              <a:t>My predictions show that for the most part that everything is increasing which would make sense given that if the population increases we would have a higher GDP, internet usage and health care expenditure.  The thing that surprised me was to see that the IMF data had unemployment decreasing for the most part, whereas my predictions showed the opposite and unemployment was going to steadily increase. With this knowledge the government could be on the look out for warning signs of unemployment increase and find a way to increase employment opportunities and maybe help people learn a trade or get educated so they could get a better job. </a:t>
            </a:r>
          </a:p>
        </p:txBody>
      </p:sp>
    </p:spTree>
    <p:extLst>
      <p:ext uri="{BB962C8B-B14F-4D97-AF65-F5344CB8AC3E}">
        <p14:creationId xmlns:p14="http://schemas.microsoft.com/office/powerpoint/2010/main" val="309236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TotalTime>
  <Words>308</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Springboard Capstone project USA Time series predictions</vt:lpstr>
      <vt:lpstr>USA GDP In PPP</vt:lpstr>
      <vt:lpstr>USA population in millions</vt:lpstr>
      <vt:lpstr>Internet usage per 100 people </vt:lpstr>
      <vt:lpstr>USA Health expenditure in PPP</vt:lpstr>
      <vt:lpstr>USA Unemployment rate in percentages </vt:lpstr>
      <vt:lpstr>Conclusion and final remarks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project USA Time series predictions</dc:title>
  <dc:creator>Jacob Wilbur</dc:creator>
  <cp:lastModifiedBy>Jacob Wilbur</cp:lastModifiedBy>
  <cp:revision>4</cp:revision>
  <dcterms:created xsi:type="dcterms:W3CDTF">2016-12-09T03:56:44Z</dcterms:created>
  <dcterms:modified xsi:type="dcterms:W3CDTF">2016-12-09T04:34:54Z</dcterms:modified>
</cp:coreProperties>
</file>