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Open Sans Light" charset="1" panose="020B0306030504020204"/>
      <p:regular r:id="rId14"/>
    </p:embeddedFont>
    <p:embeddedFont>
      <p:font typeface="Open Sans Light Italics" charset="1" panose="020B0306030504020204"/>
      <p:regular r:id="rId15"/>
    </p:embeddedFont>
    <p:embeddedFont>
      <p:font typeface="Open Sans Ultra-Bold" charset="1" panose="00000000000000000000"/>
      <p:regular r:id="rId16"/>
    </p:embeddedFont>
    <p:embeddedFont>
      <p:font typeface="Open Sans Ultra-Bold Italic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B13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3909" y="2488631"/>
            <a:ext cx="8710091" cy="3317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706"/>
              </a:lnSpc>
              <a:spcBef>
                <a:spcPct val="0"/>
              </a:spcBef>
            </a:pPr>
            <a:r>
              <a:rPr lang="en-US" sz="7255">
                <a:solidFill>
                  <a:srgbClr val="FFFFFF"/>
                </a:solidFill>
                <a:latin typeface="Open Sans Bold"/>
              </a:rPr>
              <a:t>Apresentação  de Projeto interdisciplinar 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710091" y="704850"/>
            <a:ext cx="8549209" cy="7579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34383" indent="-467192" lvl="1">
              <a:lnSpc>
                <a:spcPts val="8655"/>
              </a:lnSpc>
              <a:buFont typeface="Arial"/>
              <a:buChar char="•"/>
            </a:pPr>
            <a:r>
              <a:rPr lang="en-US" sz="4327">
                <a:solidFill>
                  <a:srgbClr val="FFFFFF"/>
                </a:solidFill>
                <a:latin typeface="Open Sans"/>
              </a:rPr>
              <a:t>Douglas Bezerra </a:t>
            </a:r>
          </a:p>
          <a:p>
            <a:pPr marL="934383" indent="-467192" lvl="1">
              <a:lnSpc>
                <a:spcPts val="8655"/>
              </a:lnSpc>
              <a:buFont typeface="Arial"/>
              <a:buChar char="•"/>
            </a:pPr>
            <a:r>
              <a:rPr lang="en-US" sz="4327">
                <a:solidFill>
                  <a:srgbClr val="FFFFFF"/>
                </a:solidFill>
                <a:latin typeface="Open Sans"/>
              </a:rPr>
              <a:t>Erick dos Santos</a:t>
            </a:r>
          </a:p>
          <a:p>
            <a:pPr marL="934383" indent="-467192" lvl="1">
              <a:lnSpc>
                <a:spcPts val="8655"/>
              </a:lnSpc>
              <a:buFont typeface="Arial"/>
              <a:buChar char="•"/>
            </a:pPr>
            <a:r>
              <a:rPr lang="en-US" sz="4327">
                <a:solidFill>
                  <a:srgbClr val="FFFFFF"/>
                </a:solidFill>
                <a:latin typeface="Open Sans"/>
              </a:rPr>
              <a:t>Gustavo de França </a:t>
            </a:r>
          </a:p>
          <a:p>
            <a:pPr marL="934383" indent="-467192" lvl="1">
              <a:lnSpc>
                <a:spcPts val="8655"/>
              </a:lnSpc>
              <a:buFont typeface="Arial"/>
              <a:buChar char="•"/>
            </a:pPr>
            <a:r>
              <a:rPr lang="en-US" sz="4327">
                <a:solidFill>
                  <a:srgbClr val="FFFFFF"/>
                </a:solidFill>
                <a:latin typeface="Open Sans"/>
              </a:rPr>
              <a:t>Gladistony Silva </a:t>
            </a:r>
          </a:p>
          <a:p>
            <a:pPr marL="934383" indent="-467192" lvl="1">
              <a:lnSpc>
                <a:spcPts val="8655"/>
              </a:lnSpc>
              <a:buFont typeface="Arial"/>
              <a:buChar char="•"/>
            </a:pPr>
            <a:r>
              <a:rPr lang="en-US" sz="4327">
                <a:solidFill>
                  <a:srgbClr val="FFFFFF"/>
                </a:solidFill>
                <a:latin typeface="Open Sans"/>
              </a:rPr>
              <a:t>José da Silva</a:t>
            </a:r>
          </a:p>
          <a:p>
            <a:pPr marL="934383" indent="-467192" lvl="1">
              <a:lnSpc>
                <a:spcPts val="8655"/>
              </a:lnSpc>
              <a:buFont typeface="Arial"/>
              <a:buChar char="•"/>
            </a:pPr>
            <a:r>
              <a:rPr lang="en-US" sz="4327">
                <a:solidFill>
                  <a:srgbClr val="FFFFFF"/>
                </a:solidFill>
                <a:latin typeface="Open Sans"/>
              </a:rPr>
              <a:t>Pedro Machado </a:t>
            </a:r>
          </a:p>
          <a:p>
            <a:pPr marL="934383" indent="-467192" lvl="1">
              <a:lnSpc>
                <a:spcPts val="8655"/>
              </a:lnSpc>
              <a:buFont typeface="Arial"/>
              <a:buChar char="•"/>
            </a:pPr>
            <a:r>
              <a:rPr lang="en-US" sz="4327">
                <a:solidFill>
                  <a:srgbClr val="FFFFFF"/>
                </a:solidFill>
                <a:latin typeface="Open Sans"/>
              </a:rPr>
              <a:t>Vinícius Gomes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3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4483" y="2783067"/>
            <a:ext cx="6967344" cy="3929129"/>
          </a:xfrm>
          <a:custGeom>
            <a:avLst/>
            <a:gdLst/>
            <a:ahLst/>
            <a:cxnLst/>
            <a:rect r="r" b="b" t="t" l="l"/>
            <a:pathLst>
              <a:path h="3929129" w="6967344">
                <a:moveTo>
                  <a:pt x="0" y="0"/>
                </a:moveTo>
                <a:lnTo>
                  <a:pt x="6967344" y="0"/>
                </a:lnTo>
                <a:lnTo>
                  <a:pt x="6967344" y="3929129"/>
                </a:lnTo>
                <a:lnTo>
                  <a:pt x="0" y="39291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697" t="-50135" r="-44557" b="-3156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46791" y="2524262"/>
            <a:ext cx="4187934" cy="4187934"/>
          </a:xfrm>
          <a:custGeom>
            <a:avLst/>
            <a:gdLst/>
            <a:ahLst/>
            <a:cxnLst/>
            <a:rect r="r" b="b" t="t" l="l"/>
            <a:pathLst>
              <a:path h="4187934" w="4187934">
                <a:moveTo>
                  <a:pt x="0" y="0"/>
                </a:moveTo>
                <a:lnTo>
                  <a:pt x="4187933" y="0"/>
                </a:lnTo>
                <a:lnTo>
                  <a:pt x="4187933" y="4187934"/>
                </a:lnTo>
                <a:lnTo>
                  <a:pt x="0" y="41879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34163" y="3053814"/>
            <a:ext cx="3925137" cy="3387635"/>
          </a:xfrm>
          <a:custGeom>
            <a:avLst/>
            <a:gdLst/>
            <a:ahLst/>
            <a:cxnLst/>
            <a:rect r="r" b="b" t="t" l="l"/>
            <a:pathLst>
              <a:path h="3387635" w="3925137">
                <a:moveTo>
                  <a:pt x="0" y="0"/>
                </a:moveTo>
                <a:lnTo>
                  <a:pt x="3925137" y="0"/>
                </a:lnTo>
                <a:lnTo>
                  <a:pt x="3925137" y="3387635"/>
                </a:lnTo>
                <a:lnTo>
                  <a:pt x="0" y="33876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0002" b="-21914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139238" y="4652382"/>
            <a:ext cx="9525" cy="886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76194" y="159730"/>
            <a:ext cx="4675909" cy="1566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Open Sans Bold"/>
              </a:rPr>
              <a:t>3 apps: 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26151" y="7271636"/>
            <a:ext cx="230400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Health care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775565" y="7271636"/>
            <a:ext cx="201915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doctoralia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445227" y="7271636"/>
            <a:ext cx="391269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Quality Health Care</a:t>
            </a:r>
          </a:p>
        </p:txBody>
      </p:sp>
    </p:spTree>
  </p:cSld>
  <p:clrMapOvr>
    <a:masterClrMapping/>
  </p:clrMapOvr>
  <p:transition spd="slow">
    <p:cover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3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1732" y="2627840"/>
            <a:ext cx="6827025" cy="3838327"/>
          </a:xfrm>
          <a:custGeom>
            <a:avLst/>
            <a:gdLst/>
            <a:ahLst/>
            <a:cxnLst/>
            <a:rect r="r" b="b" t="t" l="l"/>
            <a:pathLst>
              <a:path h="3838327" w="6827025">
                <a:moveTo>
                  <a:pt x="0" y="0"/>
                </a:moveTo>
                <a:lnTo>
                  <a:pt x="6827025" y="0"/>
                </a:lnTo>
                <a:lnTo>
                  <a:pt x="6827025" y="3838327"/>
                </a:lnTo>
                <a:lnTo>
                  <a:pt x="0" y="38383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98790" y="2627840"/>
            <a:ext cx="4539986" cy="3523571"/>
          </a:xfrm>
          <a:custGeom>
            <a:avLst/>
            <a:gdLst/>
            <a:ahLst/>
            <a:cxnLst/>
            <a:rect r="r" b="b" t="t" l="l"/>
            <a:pathLst>
              <a:path h="3523571" w="4539986">
                <a:moveTo>
                  <a:pt x="0" y="0"/>
                </a:moveTo>
                <a:lnTo>
                  <a:pt x="4539986" y="0"/>
                </a:lnTo>
                <a:lnTo>
                  <a:pt x="4539986" y="3523571"/>
                </a:lnTo>
                <a:lnTo>
                  <a:pt x="0" y="35235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675076" y="1028700"/>
            <a:ext cx="2944941" cy="6383317"/>
          </a:xfrm>
          <a:custGeom>
            <a:avLst/>
            <a:gdLst/>
            <a:ahLst/>
            <a:cxnLst/>
            <a:rect r="r" b="b" t="t" l="l"/>
            <a:pathLst>
              <a:path h="6383317" w="2944941">
                <a:moveTo>
                  <a:pt x="0" y="0"/>
                </a:moveTo>
                <a:lnTo>
                  <a:pt x="2944941" y="0"/>
                </a:lnTo>
                <a:lnTo>
                  <a:pt x="2944941" y="6383317"/>
                </a:lnTo>
                <a:lnTo>
                  <a:pt x="0" y="63833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159703"/>
            <a:ext cx="1273877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Open Sans Bold"/>
              </a:rPr>
              <a:t>As interfaces do apps 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97162" y="7285317"/>
            <a:ext cx="3376166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  <a:spcBef>
                <a:spcPct val="0"/>
              </a:spcBef>
            </a:pPr>
            <a:r>
              <a:rPr lang="en-US" sz="4600">
                <a:solidFill>
                  <a:srgbClr val="FFFFFF"/>
                </a:solidFill>
                <a:latin typeface="Open Sans Bold"/>
              </a:rPr>
              <a:t>Health care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489205" y="6514357"/>
            <a:ext cx="3206353" cy="855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41"/>
              </a:lnSpc>
              <a:spcBef>
                <a:spcPct val="0"/>
              </a:spcBef>
            </a:pPr>
            <a:r>
              <a:rPr lang="en-US" sz="4958">
                <a:solidFill>
                  <a:srgbClr val="FFFFFF"/>
                </a:solidFill>
                <a:latin typeface="Open Sans Bold"/>
              </a:rPr>
              <a:t>doctoralia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695417" y="7963814"/>
            <a:ext cx="6302127" cy="871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65"/>
              </a:lnSpc>
              <a:spcBef>
                <a:spcPct val="0"/>
              </a:spcBef>
            </a:pPr>
            <a:r>
              <a:rPr lang="en-US" sz="5046">
                <a:solidFill>
                  <a:srgbClr val="FFFFFF"/>
                </a:solidFill>
                <a:latin typeface="Open Sans Bold"/>
              </a:rPr>
              <a:t>Quality Health Care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B13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6871" y="1475064"/>
            <a:ext cx="6595021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FFFFFF"/>
                </a:solidFill>
                <a:latin typeface="Open Sans Bold"/>
              </a:rPr>
              <a:t>Link do Figma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144000" y="1484589"/>
            <a:ext cx="9144000" cy="1622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7"/>
              </a:lnSpc>
              <a:spcBef>
                <a:spcPct val="0"/>
              </a:spcBef>
            </a:pPr>
            <a:r>
              <a:rPr lang="en-US" sz="5322">
                <a:solidFill>
                  <a:srgbClr val="FFFFFF"/>
                </a:solidFill>
                <a:latin typeface="Open Sans Bold"/>
              </a:rPr>
              <a:t>Fontes utilizadas no aplicativo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921636" y="4872192"/>
            <a:ext cx="5588727" cy="1533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9"/>
              </a:lnSpc>
            </a:pPr>
            <a:r>
              <a:rPr lang="en-US" sz="2928">
                <a:solidFill>
                  <a:srgbClr val="FFFFFF"/>
                </a:solidFill>
                <a:latin typeface="Open Sans Bold"/>
              </a:rPr>
              <a:t>Poppins - medium para titúlos</a:t>
            </a:r>
          </a:p>
          <a:p>
            <a:pPr algn="ctr">
              <a:lnSpc>
                <a:spcPts val="4099"/>
              </a:lnSpc>
            </a:pPr>
          </a:p>
          <a:p>
            <a:pPr algn="ctr">
              <a:lnSpc>
                <a:spcPts val="4099"/>
              </a:lnSpc>
            </a:pPr>
            <a:r>
              <a:rPr lang="en-US" sz="2928">
                <a:solidFill>
                  <a:srgbClr val="FFFFFF"/>
                </a:solidFill>
                <a:latin typeface="Open Sans Bold"/>
              </a:rPr>
              <a:t>Poppins - regular para texto  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3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7879" y="1028700"/>
            <a:ext cx="8473155" cy="8562624"/>
          </a:xfrm>
          <a:custGeom>
            <a:avLst/>
            <a:gdLst/>
            <a:ahLst/>
            <a:cxnLst/>
            <a:rect r="r" b="b" t="t" l="l"/>
            <a:pathLst>
              <a:path h="8562624" w="8473155">
                <a:moveTo>
                  <a:pt x="0" y="0"/>
                </a:moveTo>
                <a:lnTo>
                  <a:pt x="8473155" y="0"/>
                </a:lnTo>
                <a:lnTo>
                  <a:pt x="8473155" y="8562624"/>
                </a:lnTo>
                <a:lnTo>
                  <a:pt x="0" y="85626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786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191064" y="942975"/>
            <a:ext cx="7479874" cy="83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67"/>
              </a:lnSpc>
            </a:pPr>
            <a:r>
              <a:rPr lang="en-US" sz="4905">
                <a:solidFill>
                  <a:srgbClr val="FFFFFF"/>
                </a:solidFill>
                <a:latin typeface="Open Sans Bold"/>
              </a:rPr>
              <a:t>Visão geral da interface </a:t>
            </a:r>
          </a:p>
        </p:txBody>
      </p:sp>
    </p:spTree>
  </p:cSld>
  <p:clrMapOvr>
    <a:masterClrMapping/>
  </p:clrMapOvr>
  <p:transition spd="slow">
    <p:cover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3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73020" y="4051175"/>
            <a:ext cx="2330087" cy="5175148"/>
          </a:xfrm>
          <a:custGeom>
            <a:avLst/>
            <a:gdLst/>
            <a:ahLst/>
            <a:cxnLst/>
            <a:rect r="r" b="b" t="t" l="l"/>
            <a:pathLst>
              <a:path h="5175148" w="2330087">
                <a:moveTo>
                  <a:pt x="0" y="0"/>
                </a:moveTo>
                <a:lnTo>
                  <a:pt x="2330087" y="0"/>
                </a:lnTo>
                <a:lnTo>
                  <a:pt x="2330087" y="5175148"/>
                </a:lnTo>
                <a:lnTo>
                  <a:pt x="0" y="51751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09178" y="4051175"/>
            <a:ext cx="5438610" cy="5175148"/>
          </a:xfrm>
          <a:custGeom>
            <a:avLst/>
            <a:gdLst/>
            <a:ahLst/>
            <a:cxnLst/>
            <a:rect r="r" b="b" t="t" l="l"/>
            <a:pathLst>
              <a:path h="5175148" w="5438610">
                <a:moveTo>
                  <a:pt x="0" y="0"/>
                </a:moveTo>
                <a:lnTo>
                  <a:pt x="5438610" y="0"/>
                </a:lnTo>
                <a:lnTo>
                  <a:pt x="5438610" y="5175148"/>
                </a:lnTo>
                <a:lnTo>
                  <a:pt x="0" y="51751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35600" y="419100"/>
            <a:ext cx="14811524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Open Sans Bold"/>
              </a:rPr>
              <a:t>Cores utilizadas no aplicativo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440636" y="2362350"/>
            <a:ext cx="19169273" cy="501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6"/>
              </a:lnSpc>
              <a:spcBef>
                <a:spcPct val="0"/>
              </a:spcBef>
            </a:pPr>
            <a:r>
              <a:rPr lang="en-US" sz="3288">
                <a:solidFill>
                  <a:srgbClr val="FFFFFF"/>
                </a:solidFill>
                <a:latin typeface="Open Sans Bold"/>
              </a:rPr>
              <a:t>Paleta usada: #FFFFFF,  #407CE2,  #000000, #407BFF ,#E50E0E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3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9492" y="2637155"/>
            <a:ext cx="8828193" cy="6621145"/>
          </a:xfrm>
          <a:custGeom>
            <a:avLst/>
            <a:gdLst/>
            <a:ahLst/>
            <a:cxnLst/>
            <a:rect r="r" b="b" t="t" l="l"/>
            <a:pathLst>
              <a:path h="6621145" w="8828193">
                <a:moveTo>
                  <a:pt x="0" y="0"/>
                </a:moveTo>
                <a:lnTo>
                  <a:pt x="8828193" y="0"/>
                </a:lnTo>
                <a:lnTo>
                  <a:pt x="8828193" y="6621145"/>
                </a:lnTo>
                <a:lnTo>
                  <a:pt x="0" y="66211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152" r="-3092" b="5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69492" y="454411"/>
            <a:ext cx="9711418" cy="156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Open Sans Bold"/>
              </a:rPr>
              <a:t>Nosso Mascote:  </a:t>
            </a:r>
          </a:p>
        </p:txBody>
      </p:sp>
    </p:spTree>
  </p:cSld>
  <p:clrMapOvr>
    <a:masterClrMapping/>
  </p:clrMapOvr>
  <p:transition spd="slow">
    <p:cover dir="l"/>
  </p:transition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B13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98241" y="159703"/>
            <a:ext cx="8245759" cy="156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Open Sans Bold"/>
              </a:rPr>
              <a:t>Caminho feliz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76014" y="2417238"/>
            <a:ext cx="17911986" cy="639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16"/>
              </a:lnSpc>
            </a:pPr>
            <a:r>
              <a:rPr lang="en-US" sz="2297">
                <a:solidFill>
                  <a:srgbClr val="FFFFFF"/>
                </a:solidFill>
                <a:latin typeface="Open Sans Bold"/>
              </a:rPr>
              <a:t>1º Abre o aplicativo</a:t>
            </a:r>
          </a:p>
          <a:p>
            <a:pPr>
              <a:lnSpc>
                <a:spcPts val="3216"/>
              </a:lnSpc>
            </a:pPr>
          </a:p>
          <a:p>
            <a:pPr>
              <a:lnSpc>
                <a:spcPts val="3216"/>
              </a:lnSpc>
            </a:pPr>
            <a:r>
              <a:rPr lang="en-US" sz="2297">
                <a:solidFill>
                  <a:srgbClr val="FFFFFF"/>
                </a:solidFill>
                <a:latin typeface="Open Sans Bold"/>
              </a:rPr>
              <a:t>2º Pressiona o botão de "Entrar sem cadastro"</a:t>
            </a:r>
          </a:p>
          <a:p>
            <a:pPr>
              <a:lnSpc>
                <a:spcPts val="3216"/>
              </a:lnSpc>
            </a:pPr>
          </a:p>
          <a:p>
            <a:pPr>
              <a:lnSpc>
                <a:spcPts val="3216"/>
              </a:lnSpc>
            </a:pPr>
            <a:r>
              <a:rPr lang="en-US" sz="2297">
                <a:solidFill>
                  <a:srgbClr val="FFFFFF"/>
                </a:solidFill>
                <a:latin typeface="Open Sans Bold"/>
              </a:rPr>
              <a:t>3º Pressiona o botão de "Adicionar lembrete"</a:t>
            </a:r>
          </a:p>
          <a:p>
            <a:pPr>
              <a:lnSpc>
                <a:spcPts val="3216"/>
              </a:lnSpc>
            </a:pPr>
          </a:p>
          <a:p>
            <a:pPr>
              <a:lnSpc>
                <a:spcPts val="3216"/>
              </a:lnSpc>
            </a:pPr>
            <a:r>
              <a:rPr lang="en-US" sz="2297">
                <a:solidFill>
                  <a:srgbClr val="FFFFFF"/>
                </a:solidFill>
                <a:latin typeface="Open Sans Bold"/>
              </a:rPr>
              <a:t>4º Na caixa de pesquisa, digita o nome do medicamento (ex. Paracetamol)</a:t>
            </a:r>
          </a:p>
          <a:p>
            <a:pPr>
              <a:lnSpc>
                <a:spcPts val="3216"/>
              </a:lnSpc>
            </a:pPr>
          </a:p>
          <a:p>
            <a:pPr>
              <a:lnSpc>
                <a:spcPts val="3216"/>
              </a:lnSpc>
            </a:pPr>
            <a:r>
              <a:rPr lang="en-US" sz="2297">
                <a:solidFill>
                  <a:srgbClr val="FFFFFF"/>
                </a:solidFill>
                <a:latin typeface="Open Sans Bold"/>
              </a:rPr>
              <a:t>5º Pressiona a opção correspondente ao medicamento</a:t>
            </a:r>
          </a:p>
          <a:p>
            <a:pPr>
              <a:lnSpc>
                <a:spcPts val="3216"/>
              </a:lnSpc>
            </a:pPr>
          </a:p>
          <a:p>
            <a:pPr>
              <a:lnSpc>
                <a:spcPts val="3216"/>
              </a:lnSpc>
            </a:pPr>
            <a:r>
              <a:rPr lang="en-US" sz="2297">
                <a:solidFill>
                  <a:srgbClr val="FFFFFF"/>
                </a:solidFill>
                <a:latin typeface="Open Sans Bold"/>
                <a:ea typeface="Open Sans Bold"/>
              </a:rPr>
              <a:t>6° Escolhe a dosagem e os dias/horas para tomar (ex. "De 6 em 6 horas" começando às 12:00 por durante "4 dias")</a:t>
            </a:r>
          </a:p>
          <a:p>
            <a:pPr>
              <a:lnSpc>
                <a:spcPts val="3216"/>
              </a:lnSpc>
            </a:pPr>
          </a:p>
          <a:p>
            <a:pPr>
              <a:lnSpc>
                <a:spcPts val="3216"/>
              </a:lnSpc>
            </a:pPr>
            <a:r>
              <a:rPr lang="en-US" sz="2297">
                <a:solidFill>
                  <a:srgbClr val="FFFFFF"/>
                </a:solidFill>
                <a:latin typeface="Open Sans Bold"/>
                <a:ea typeface="Open Sans Bold"/>
              </a:rPr>
              <a:t>7° Confirmar a inserção do lembrete</a:t>
            </a:r>
          </a:p>
          <a:p>
            <a:pPr>
              <a:lnSpc>
                <a:spcPts val="3216"/>
              </a:lnSpc>
            </a:pPr>
          </a:p>
          <a:p>
            <a:pPr>
              <a:lnSpc>
                <a:spcPts val="3216"/>
              </a:lnSpc>
            </a:pPr>
            <a:r>
              <a:rPr lang="en-US" sz="2297">
                <a:solidFill>
                  <a:srgbClr val="FFFFFF"/>
                </a:solidFill>
                <a:latin typeface="Open Sans Bold"/>
                <a:ea typeface="Open Sans Bold"/>
              </a:rPr>
              <a:t>8° Na hora agendada, pressiona a notificação para abrir o app e desabilitar a mesma, marcando o medicamento como tomado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3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00116" y="257175"/>
            <a:ext cx="10087769" cy="9772650"/>
          </a:xfrm>
          <a:custGeom>
            <a:avLst/>
            <a:gdLst/>
            <a:ahLst/>
            <a:cxnLst/>
            <a:rect r="r" b="b" t="t" l="l"/>
            <a:pathLst>
              <a:path h="9772650" w="10087769">
                <a:moveTo>
                  <a:pt x="0" y="0"/>
                </a:moveTo>
                <a:lnTo>
                  <a:pt x="10087768" y="0"/>
                </a:lnTo>
                <a:lnTo>
                  <a:pt x="10087768" y="9772650"/>
                </a:lnTo>
                <a:lnTo>
                  <a:pt x="0" y="97726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08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DAF2BgNYj9I</dc:identifier>
  <dcterms:modified xsi:type="dcterms:W3CDTF">2011-08-01T06:04:30Z</dcterms:modified>
  <cp:revision>1</cp:revision>
  <dc:title>Apresentação FINAL</dc:title>
</cp:coreProperties>
</file>