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agrid Text" charset="1" panose="00000500000000000000"/>
      <p:regular r:id="rId10"/>
    </p:embeddedFont>
    <p:embeddedFont>
      <p:font typeface="Hagrid Text Bold" charset="1" panose="00000800000000000000"/>
      <p:regular r:id="rId11"/>
    </p:embeddedFont>
    <p:embeddedFont>
      <p:font typeface="Hagrid Text Thin" charset="1" panose="00000200000000000000"/>
      <p:regular r:id="rId12"/>
    </p:embeddedFont>
    <p:embeddedFont>
      <p:font typeface="Hagrid Text Light" charset="1" panose="00000400000000000000"/>
      <p:regular r:id="rId13"/>
    </p:embeddedFont>
    <p:embeddedFont>
      <p:font typeface="Hagrid Text Heavy" charset="1" panose="00000A00000000000000"/>
      <p:regular r:id="rId14"/>
    </p:embeddedFont>
    <p:embeddedFont>
      <p:font typeface="Open Sans" charset="1" panose="020B0606030504020204"/>
      <p:regular r:id="rId15"/>
    </p:embeddedFont>
    <p:embeddedFont>
      <p:font typeface="Open Sans Bold" charset="1" panose="020B0806030504020204"/>
      <p:regular r:id="rId16"/>
    </p:embeddedFont>
    <p:embeddedFont>
      <p:font typeface="Open Sans Italics" charset="1" panose="020B0606030504020204"/>
      <p:regular r:id="rId17"/>
    </p:embeddedFont>
    <p:embeddedFont>
      <p:font typeface="Open Sans Bold Italics" charset="1" panose="020B0806030504020204"/>
      <p:regular r:id="rId18"/>
    </p:embeddedFont>
    <p:embeddedFont>
      <p:font typeface="Open Sans Light" charset="1" panose="020B0306030504020204"/>
      <p:regular r:id="rId19"/>
    </p:embeddedFont>
    <p:embeddedFont>
      <p:font typeface="Open Sans Light Italics" charset="1" panose="020B0306030504020204"/>
      <p:regular r:id="rId20"/>
    </p:embeddedFont>
    <p:embeddedFont>
      <p:font typeface="Open Sans Ultra-Bold" charset="1" panose="00000000000000000000"/>
      <p:regular r:id="rId21"/>
    </p:embeddedFont>
    <p:embeddedFont>
      <p:font typeface="Open Sans Ultra-Bold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33" r="0" b="-3333"/>
            </a:stretch>
          </a:blipFill>
        </p:spPr>
      </p:sp>
      <p:grpSp>
        <p:nvGrpSpPr>
          <p:cNvPr name="Group 3" id="3"/>
          <p:cNvGrpSpPr/>
          <p:nvPr/>
        </p:nvGrpSpPr>
        <p:grpSpPr>
          <a:xfrm rot="0">
            <a:off x="8284832" y="577109"/>
            <a:ext cx="10961451" cy="2113330"/>
            <a:chOff x="0" y="0"/>
            <a:chExt cx="2886966" cy="556597"/>
          </a:xfrm>
        </p:grpSpPr>
        <p:sp>
          <p:nvSpPr>
            <p:cNvPr name="Freeform 4" id="4"/>
            <p:cNvSpPr/>
            <p:nvPr/>
          </p:nvSpPr>
          <p:spPr>
            <a:xfrm flipH="false" flipV="false" rot="0">
              <a:off x="0" y="0"/>
              <a:ext cx="2886966" cy="556597"/>
            </a:xfrm>
            <a:custGeom>
              <a:avLst/>
              <a:gdLst/>
              <a:ahLst/>
              <a:cxnLst/>
              <a:rect r="r" b="b" t="t" l="l"/>
              <a:pathLst>
                <a:path h="556597" w="2886966">
                  <a:moveTo>
                    <a:pt x="0" y="0"/>
                  </a:moveTo>
                  <a:lnTo>
                    <a:pt x="2886966" y="0"/>
                  </a:lnTo>
                  <a:lnTo>
                    <a:pt x="2886966" y="556597"/>
                  </a:lnTo>
                  <a:lnTo>
                    <a:pt x="0" y="556597"/>
                  </a:lnTo>
                  <a:close/>
                </a:path>
              </a:pathLst>
            </a:custGeom>
            <a:solidFill>
              <a:srgbClr val="667F48">
                <a:alpha val="54902"/>
              </a:srgbClr>
            </a:solidFill>
          </p:spPr>
        </p:sp>
        <p:sp>
          <p:nvSpPr>
            <p:cNvPr name="TextBox 5" id="5"/>
            <p:cNvSpPr txBox="true"/>
            <p:nvPr/>
          </p:nvSpPr>
          <p:spPr>
            <a:xfrm>
              <a:off x="0" y="-38100"/>
              <a:ext cx="2886966" cy="59469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8018327" y="1061004"/>
            <a:ext cx="9991239" cy="1021716"/>
          </a:xfrm>
          <a:prstGeom prst="rect">
            <a:avLst/>
          </a:prstGeom>
        </p:spPr>
        <p:txBody>
          <a:bodyPr anchor="t" rtlCol="false" tIns="0" lIns="0" bIns="0" rIns="0">
            <a:spAutoFit/>
          </a:bodyPr>
          <a:lstStyle/>
          <a:p>
            <a:pPr algn="ctr">
              <a:lnSpc>
                <a:spcPts val="8259"/>
              </a:lnSpc>
            </a:pPr>
            <a:r>
              <a:rPr lang="en-US" sz="5899">
                <a:solidFill>
                  <a:srgbClr val="383B35"/>
                </a:solidFill>
                <a:latin typeface="Hagrid Text"/>
              </a:rPr>
              <a:t>PGP 2</a:t>
            </a:r>
          </a:p>
        </p:txBody>
      </p:sp>
      <p:sp>
        <p:nvSpPr>
          <p:cNvPr name="TextBox 7" id="7"/>
          <p:cNvSpPr txBox="true"/>
          <p:nvPr/>
        </p:nvSpPr>
        <p:spPr>
          <a:xfrm rot="0">
            <a:off x="8284832" y="3037255"/>
            <a:ext cx="9458228" cy="6512907"/>
          </a:xfrm>
          <a:prstGeom prst="rect">
            <a:avLst/>
          </a:prstGeom>
        </p:spPr>
        <p:txBody>
          <a:bodyPr anchor="t" rtlCol="false" tIns="0" lIns="0" bIns="0" rIns="0">
            <a:spAutoFit/>
          </a:bodyPr>
          <a:lstStyle/>
          <a:p>
            <a:pPr algn="just" marL="1122679" indent="-561340" lvl="1">
              <a:lnSpc>
                <a:spcPts val="7279"/>
              </a:lnSpc>
              <a:buFont typeface="Arial"/>
              <a:buChar char="•"/>
            </a:pPr>
            <a:r>
              <a:rPr lang="en-US" sz="5199">
                <a:solidFill>
                  <a:srgbClr val="000000"/>
                </a:solidFill>
                <a:latin typeface="Hagrid Text Thin"/>
              </a:rPr>
              <a:t>Douglas Guilherme</a:t>
            </a:r>
          </a:p>
          <a:p>
            <a:pPr algn="just" marL="1122679" indent="-561340" lvl="1">
              <a:lnSpc>
                <a:spcPts val="7279"/>
              </a:lnSpc>
              <a:buFont typeface="Arial"/>
              <a:buChar char="•"/>
            </a:pPr>
            <a:r>
              <a:rPr lang="en-US" sz="5199">
                <a:solidFill>
                  <a:srgbClr val="000000"/>
                </a:solidFill>
                <a:latin typeface="Hagrid Text Thin"/>
              </a:rPr>
              <a:t>Erick Jonathan</a:t>
            </a:r>
          </a:p>
          <a:p>
            <a:pPr algn="just" marL="1122679" indent="-561340" lvl="1">
              <a:lnSpc>
                <a:spcPts val="7279"/>
              </a:lnSpc>
              <a:buFont typeface="Arial"/>
              <a:buChar char="•"/>
            </a:pPr>
            <a:r>
              <a:rPr lang="en-US" sz="5199">
                <a:solidFill>
                  <a:srgbClr val="000000"/>
                </a:solidFill>
                <a:latin typeface="Hagrid Text Thin"/>
              </a:rPr>
              <a:t>Gladistony Lins</a:t>
            </a:r>
          </a:p>
          <a:p>
            <a:pPr algn="just" marL="1122679" indent="-561340" lvl="1">
              <a:lnSpc>
                <a:spcPts val="7279"/>
              </a:lnSpc>
              <a:buFont typeface="Arial"/>
              <a:buChar char="•"/>
            </a:pPr>
            <a:r>
              <a:rPr lang="en-US" sz="5199">
                <a:solidFill>
                  <a:srgbClr val="000000"/>
                </a:solidFill>
                <a:latin typeface="Hagrid Text Thin"/>
              </a:rPr>
              <a:t>Gustavo de França</a:t>
            </a:r>
          </a:p>
          <a:p>
            <a:pPr algn="just" marL="1122679" indent="-561340" lvl="1">
              <a:lnSpc>
                <a:spcPts val="7279"/>
              </a:lnSpc>
              <a:buFont typeface="Arial"/>
              <a:buChar char="•"/>
            </a:pPr>
            <a:r>
              <a:rPr lang="en-US" sz="5199">
                <a:solidFill>
                  <a:srgbClr val="000000"/>
                </a:solidFill>
                <a:latin typeface="Hagrid Text Thin"/>
              </a:rPr>
              <a:t>José Miguel</a:t>
            </a:r>
          </a:p>
          <a:p>
            <a:pPr algn="just" marL="1122679" indent="-561340" lvl="1">
              <a:lnSpc>
                <a:spcPts val="7279"/>
              </a:lnSpc>
              <a:buFont typeface="Arial"/>
              <a:buChar char="•"/>
            </a:pPr>
            <a:r>
              <a:rPr lang="en-US" sz="5199">
                <a:solidFill>
                  <a:srgbClr val="000000"/>
                </a:solidFill>
                <a:latin typeface="Hagrid Text Thin"/>
              </a:rPr>
              <a:t>Pedro Emmanuel</a:t>
            </a:r>
          </a:p>
          <a:p>
            <a:pPr algn="just" marL="1122679" indent="-561340" lvl="1">
              <a:lnSpc>
                <a:spcPts val="7279"/>
              </a:lnSpc>
              <a:buFont typeface="Arial"/>
              <a:buChar char="•"/>
            </a:pPr>
            <a:r>
              <a:rPr lang="en-US" sz="5199">
                <a:solidFill>
                  <a:srgbClr val="000000"/>
                </a:solidFill>
                <a:latin typeface="Hagrid Text Thin"/>
              </a:rPr>
              <a:t>Vinícius Henrykyy</a:t>
            </a:r>
          </a:p>
        </p:txBody>
      </p:sp>
      <p:sp>
        <p:nvSpPr>
          <p:cNvPr name="Freeform 8" id="8"/>
          <p:cNvSpPr/>
          <p:nvPr/>
        </p:nvSpPr>
        <p:spPr>
          <a:xfrm flipH="false" flipV="false" rot="0">
            <a:off x="0" y="0"/>
            <a:ext cx="8284832" cy="10287000"/>
          </a:xfrm>
          <a:custGeom>
            <a:avLst/>
            <a:gdLst/>
            <a:ahLst/>
            <a:cxnLst/>
            <a:rect r="r" b="b" t="t" l="l"/>
            <a:pathLst>
              <a:path h="10287000" w="8284832">
                <a:moveTo>
                  <a:pt x="0" y="0"/>
                </a:moveTo>
                <a:lnTo>
                  <a:pt x="8284832" y="0"/>
                </a:lnTo>
                <a:lnTo>
                  <a:pt x="8284832" y="10287000"/>
                </a:lnTo>
                <a:lnTo>
                  <a:pt x="0" y="10287000"/>
                </a:lnTo>
                <a:lnTo>
                  <a:pt x="0" y="0"/>
                </a:lnTo>
                <a:close/>
              </a:path>
            </a:pathLst>
          </a:custGeom>
          <a:blipFill>
            <a:blip r:embed="rId3">
              <a:alphaModFix amt="58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8E3"/>
        </a:solidFill>
      </p:bgPr>
    </p:bg>
    <p:spTree>
      <p:nvGrpSpPr>
        <p:cNvPr id="1" name=""/>
        <p:cNvGrpSpPr/>
        <p:nvPr/>
      </p:nvGrpSpPr>
      <p:grpSpPr>
        <a:xfrm>
          <a:off x="0" y="0"/>
          <a:ext cx="0" cy="0"/>
          <a:chOff x="0" y="0"/>
          <a:chExt cx="0" cy="0"/>
        </a:xfrm>
      </p:grpSpPr>
      <p:sp>
        <p:nvSpPr>
          <p:cNvPr name="TextBox 2" id="2"/>
          <p:cNvSpPr txBox="true"/>
          <p:nvPr/>
        </p:nvSpPr>
        <p:spPr>
          <a:xfrm rot="0">
            <a:off x="517984" y="2711401"/>
            <a:ext cx="5640437" cy="5062105"/>
          </a:xfrm>
          <a:prstGeom prst="rect">
            <a:avLst/>
          </a:prstGeom>
        </p:spPr>
        <p:txBody>
          <a:bodyPr anchor="t" rtlCol="false" tIns="0" lIns="0" bIns="0" rIns="0">
            <a:spAutoFit/>
          </a:bodyPr>
          <a:lstStyle/>
          <a:p>
            <a:pPr algn="just" marL="0" indent="0" lvl="0">
              <a:lnSpc>
                <a:spcPts val="2639"/>
              </a:lnSpc>
            </a:pPr>
            <a:r>
              <a:rPr lang="en-US" sz="2199">
                <a:solidFill>
                  <a:srgbClr val="000000"/>
                </a:solidFill>
                <a:latin typeface="Hagrid Text Bold"/>
              </a:rPr>
              <a:t>MARIA SOFRE COM O PROBLEMA DE EM NÃO SABER O QUE FAZER COM SEU TERRENO QUE TEM UM POTENCIAL PARA VIRAR ALGUMA COISA DO AGRONEGÓCIO, MAS NÃO SABE O QUE FAZER QUE SERIA IDEAL PARA FAZER ALI NAQUELE LOCAL, UMA CRIAÇÃO DE PEIXE APICULTURA, GADO BOVINO, SUÍNO, AVICULTURA, OU ATE MESMO PLANTAÇÃO DE ALGUMA FRUTA OU VERDURA, QUE TRAZ OS PREJUÍZOS COMO A TERRA IMPRODUTIVA, PERCA DE CAPITAL, PARA A SUA VIDA.</a:t>
            </a:r>
          </a:p>
        </p:txBody>
      </p:sp>
      <p:sp>
        <p:nvSpPr>
          <p:cNvPr name="Freeform 3" id="3"/>
          <p:cNvSpPr/>
          <p:nvPr/>
        </p:nvSpPr>
        <p:spPr>
          <a:xfrm flipH="false" flipV="false" rot="0">
            <a:off x="-4244031" y="3740025"/>
            <a:ext cx="5272731" cy="6546975"/>
          </a:xfrm>
          <a:custGeom>
            <a:avLst/>
            <a:gdLst/>
            <a:ahLst/>
            <a:cxnLst/>
            <a:rect r="r" b="b" t="t" l="l"/>
            <a:pathLst>
              <a:path h="6546975" w="5272731">
                <a:moveTo>
                  <a:pt x="0" y="0"/>
                </a:moveTo>
                <a:lnTo>
                  <a:pt x="5272731" y="0"/>
                </a:lnTo>
                <a:lnTo>
                  <a:pt x="5272731" y="6546975"/>
                </a:lnTo>
                <a:lnTo>
                  <a:pt x="0" y="6546975"/>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976270" y="-714154"/>
            <a:ext cx="5507805" cy="6838857"/>
          </a:xfrm>
          <a:custGeom>
            <a:avLst/>
            <a:gdLst/>
            <a:ahLst/>
            <a:cxnLst/>
            <a:rect r="r" b="b" t="t" l="l"/>
            <a:pathLst>
              <a:path h="6838857" w="5507805">
                <a:moveTo>
                  <a:pt x="0" y="0"/>
                </a:moveTo>
                <a:lnTo>
                  <a:pt x="5507805" y="0"/>
                </a:lnTo>
                <a:lnTo>
                  <a:pt x="5507805" y="6838857"/>
                </a:lnTo>
                <a:lnTo>
                  <a:pt x="0" y="6838857"/>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17984" y="826811"/>
            <a:ext cx="5640437" cy="394252"/>
          </a:xfrm>
          <a:prstGeom prst="rect">
            <a:avLst/>
          </a:prstGeom>
        </p:spPr>
        <p:txBody>
          <a:bodyPr anchor="t" rtlCol="false" tIns="0" lIns="0" bIns="0" rIns="0">
            <a:spAutoFit/>
          </a:bodyPr>
          <a:lstStyle/>
          <a:p>
            <a:pPr algn="ctr" marL="0" indent="0" lvl="0">
              <a:lnSpc>
                <a:spcPts val="3000"/>
              </a:lnSpc>
              <a:spcBef>
                <a:spcPct val="0"/>
              </a:spcBef>
            </a:pPr>
            <a:r>
              <a:rPr lang="en-US" sz="2500" spc="457">
                <a:solidFill>
                  <a:srgbClr val="383B35"/>
                </a:solidFill>
                <a:latin typeface="Hagrid Text Light"/>
              </a:rPr>
              <a:t>LISTA DE PROBLEMAS</a:t>
            </a:r>
          </a:p>
        </p:txBody>
      </p:sp>
      <p:sp>
        <p:nvSpPr>
          <p:cNvPr name="TextBox 6" id="6"/>
          <p:cNvSpPr txBox="true"/>
          <p:nvPr/>
        </p:nvSpPr>
        <p:spPr>
          <a:xfrm rot="0">
            <a:off x="6638750" y="2695750"/>
            <a:ext cx="5301431" cy="3377912"/>
          </a:xfrm>
          <a:prstGeom prst="rect">
            <a:avLst/>
          </a:prstGeom>
        </p:spPr>
        <p:txBody>
          <a:bodyPr anchor="t" rtlCol="false" tIns="0" lIns="0" bIns="0" rIns="0">
            <a:spAutoFit/>
          </a:bodyPr>
          <a:lstStyle/>
          <a:p>
            <a:pPr algn="just" marL="0" indent="0" lvl="0">
              <a:lnSpc>
                <a:spcPts val="2639"/>
              </a:lnSpc>
            </a:pPr>
            <a:r>
              <a:rPr lang="en-US" sz="2199">
                <a:solidFill>
                  <a:srgbClr val="000000"/>
                </a:solidFill>
                <a:latin typeface="Hagrid Text Bold"/>
              </a:rPr>
              <a:t>IAN CURSA UMA FACULDADE EM TEMPO INTEGRAL E PRECISA PASSAR LONGOS PERÍODOS DE TEMPO INDO DE UMA CIDADE PARA OUTRA, ELE SOFRE COM O PROBLEMA DE NÃO TER TEMPO PARA FAZER SUAS ATIVIDADES E ESTUDAR E DEVIDO A ISSO SEU DESEMPENHO ACADÊMICO É PREJUDICADO.</a:t>
            </a:r>
          </a:p>
        </p:txBody>
      </p:sp>
      <p:sp>
        <p:nvSpPr>
          <p:cNvPr name="TextBox 7" id="7"/>
          <p:cNvSpPr txBox="true"/>
          <p:nvPr/>
        </p:nvSpPr>
        <p:spPr>
          <a:xfrm rot="0">
            <a:off x="12416431" y="2695750"/>
            <a:ext cx="5353585" cy="3714750"/>
          </a:xfrm>
          <a:prstGeom prst="rect">
            <a:avLst/>
          </a:prstGeom>
        </p:spPr>
        <p:txBody>
          <a:bodyPr anchor="t" rtlCol="false" tIns="0" lIns="0" bIns="0" rIns="0">
            <a:spAutoFit/>
          </a:bodyPr>
          <a:lstStyle/>
          <a:p>
            <a:pPr algn="just" marL="0" indent="0" lvl="0">
              <a:lnSpc>
                <a:spcPts val="2639"/>
              </a:lnSpc>
            </a:pPr>
            <a:r>
              <a:rPr lang="en-US" sz="2199">
                <a:solidFill>
                  <a:srgbClr val="000000"/>
                </a:solidFill>
                <a:latin typeface="Hagrid Text Bold"/>
              </a:rPr>
              <a:t>ANNY SOFRE COM O PROBLEMA DE NÃO CONSEGUIR FOCAR NOS ESTUDOS E NÃO SABE COMO CONSEGUIR ESTUDAR VÁRIAS MATÉRIAS DE UMA VEZ, QUE TRAZ OS PREJUÍZOS DE FALTA DE ATENÇÃO EM SALA, PERDA DE FOCO NOS ESTUDOS E PROCRASTINAÇÃO QUE PREJUDICA O TEMPO DO SEU DIA A DIA NA SUA VIDA</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8E3"/>
        </a:solidFill>
      </p:bgPr>
    </p:bg>
    <p:spTree>
      <p:nvGrpSpPr>
        <p:cNvPr id="1" name=""/>
        <p:cNvGrpSpPr/>
        <p:nvPr/>
      </p:nvGrpSpPr>
      <p:grpSpPr>
        <a:xfrm>
          <a:off x="0" y="0"/>
          <a:ext cx="0" cy="0"/>
          <a:chOff x="0" y="0"/>
          <a:chExt cx="0" cy="0"/>
        </a:xfrm>
      </p:grpSpPr>
      <p:sp>
        <p:nvSpPr>
          <p:cNvPr name="Freeform 2" id="2"/>
          <p:cNvSpPr/>
          <p:nvPr/>
        </p:nvSpPr>
        <p:spPr>
          <a:xfrm flipH="false" flipV="false" rot="0">
            <a:off x="-4244031" y="3740025"/>
            <a:ext cx="5272731" cy="6546975"/>
          </a:xfrm>
          <a:custGeom>
            <a:avLst/>
            <a:gdLst/>
            <a:ahLst/>
            <a:cxnLst/>
            <a:rect r="r" b="b" t="t" l="l"/>
            <a:pathLst>
              <a:path h="6546975" w="5272731">
                <a:moveTo>
                  <a:pt x="0" y="0"/>
                </a:moveTo>
                <a:lnTo>
                  <a:pt x="5272731" y="0"/>
                </a:lnTo>
                <a:lnTo>
                  <a:pt x="5272731" y="6546975"/>
                </a:lnTo>
                <a:lnTo>
                  <a:pt x="0" y="6546975"/>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76270" y="-714154"/>
            <a:ext cx="5507805" cy="6838857"/>
          </a:xfrm>
          <a:custGeom>
            <a:avLst/>
            <a:gdLst/>
            <a:ahLst/>
            <a:cxnLst/>
            <a:rect r="r" b="b" t="t" l="l"/>
            <a:pathLst>
              <a:path h="6838857" w="5507805">
                <a:moveTo>
                  <a:pt x="0" y="0"/>
                </a:moveTo>
                <a:lnTo>
                  <a:pt x="5507805" y="0"/>
                </a:lnTo>
                <a:lnTo>
                  <a:pt x="5507805" y="6838857"/>
                </a:lnTo>
                <a:lnTo>
                  <a:pt x="0" y="6838857"/>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9922" y="826811"/>
            <a:ext cx="5640437" cy="394252"/>
          </a:xfrm>
          <a:prstGeom prst="rect">
            <a:avLst/>
          </a:prstGeom>
        </p:spPr>
        <p:txBody>
          <a:bodyPr anchor="t" rtlCol="false" tIns="0" lIns="0" bIns="0" rIns="0">
            <a:spAutoFit/>
          </a:bodyPr>
          <a:lstStyle/>
          <a:p>
            <a:pPr algn="ctr" marL="0" indent="0" lvl="0">
              <a:lnSpc>
                <a:spcPts val="3000"/>
              </a:lnSpc>
              <a:spcBef>
                <a:spcPct val="0"/>
              </a:spcBef>
            </a:pPr>
            <a:r>
              <a:rPr lang="en-US" sz="2500" spc="457">
                <a:solidFill>
                  <a:srgbClr val="383B35"/>
                </a:solidFill>
                <a:latin typeface="Hagrid Text Light"/>
              </a:rPr>
              <a:t>LISTA DE PROBLEMAS</a:t>
            </a:r>
          </a:p>
        </p:txBody>
      </p:sp>
      <p:sp>
        <p:nvSpPr>
          <p:cNvPr name="TextBox 5" id="5"/>
          <p:cNvSpPr txBox="true"/>
          <p:nvPr/>
        </p:nvSpPr>
        <p:spPr>
          <a:xfrm rot="0">
            <a:off x="2703348" y="1533246"/>
            <a:ext cx="5640437" cy="3781425"/>
          </a:xfrm>
          <a:prstGeom prst="rect">
            <a:avLst/>
          </a:prstGeom>
        </p:spPr>
        <p:txBody>
          <a:bodyPr anchor="t" rtlCol="false" tIns="0" lIns="0" bIns="0" rIns="0">
            <a:spAutoFit/>
          </a:bodyPr>
          <a:lstStyle/>
          <a:p>
            <a:pPr algn="just" marL="0" indent="0" lvl="0">
              <a:lnSpc>
                <a:spcPts val="2639"/>
              </a:lnSpc>
            </a:pPr>
            <a:r>
              <a:rPr lang="en-US" sz="2199">
                <a:solidFill>
                  <a:srgbClr val="000000"/>
                </a:solidFill>
                <a:latin typeface="Hagrid Text Bold"/>
              </a:rPr>
              <a:t>LUANA SOFRE COM A DIFICULDADE DE ENCONTRAR FILMES, SÉRIES E LIVROS ESPECÍFICOS, SEJA POR SEREM LANÇAMENTOS RECENTES OU POR ESTAREM RELACIONADOS A UM TEMA ESPECÍFICO, O QUE TRAZ PREJUÍZOS EM TERMOS DE MUITO TEMPO GASTO EM PESQUISAS INFRUTÍFERAS E FRUSTRAÇÃO POR NÃO ACESSAR O CONTEÚDO DESEJADO DE FORMA EFICIENTE.</a:t>
            </a:r>
          </a:p>
        </p:txBody>
      </p:sp>
      <p:sp>
        <p:nvSpPr>
          <p:cNvPr name="TextBox 6" id="6"/>
          <p:cNvSpPr txBox="true"/>
          <p:nvPr/>
        </p:nvSpPr>
        <p:spPr>
          <a:xfrm rot="0">
            <a:off x="9830688" y="1533246"/>
            <a:ext cx="5301431" cy="3714750"/>
          </a:xfrm>
          <a:prstGeom prst="rect">
            <a:avLst/>
          </a:prstGeom>
        </p:spPr>
        <p:txBody>
          <a:bodyPr anchor="t" rtlCol="false" tIns="0" lIns="0" bIns="0" rIns="0">
            <a:spAutoFit/>
          </a:bodyPr>
          <a:lstStyle/>
          <a:p>
            <a:pPr algn="just" marL="0" indent="0" lvl="0">
              <a:lnSpc>
                <a:spcPts val="2639"/>
              </a:lnSpc>
            </a:pPr>
            <a:r>
              <a:rPr lang="en-US" sz="2199">
                <a:solidFill>
                  <a:srgbClr val="000000"/>
                </a:solidFill>
                <a:latin typeface="Hagrid Text Bold"/>
              </a:rPr>
              <a:t>MARCOS ESTUDA NA REDE PUBLICA DE BELO JARDIM E SOFRE COM O PROBLEMA PARA DESENVOLVER INTERESSE NA LEITURA DE LIVROS EM GERAL (TANTO ESCOLAR OU DE FICÇÃO)POR SEREM CHATOS E POUCO ATRATIVOS, O QUE VAI TRAZER PREJUÍZO PARA SEU CONHECIMENTO E APRENDIZADO DURANTE A SUA VIDA.</a:t>
            </a:r>
          </a:p>
        </p:txBody>
      </p:sp>
      <p:sp>
        <p:nvSpPr>
          <p:cNvPr name="TextBox 7" id="7"/>
          <p:cNvSpPr txBox="true"/>
          <p:nvPr/>
        </p:nvSpPr>
        <p:spPr>
          <a:xfrm rot="0">
            <a:off x="2703348" y="5859174"/>
            <a:ext cx="5353585" cy="2396490"/>
          </a:xfrm>
          <a:prstGeom prst="rect">
            <a:avLst/>
          </a:prstGeom>
        </p:spPr>
        <p:txBody>
          <a:bodyPr anchor="t" rtlCol="false" tIns="0" lIns="0" bIns="0" rIns="0">
            <a:spAutoFit/>
          </a:bodyPr>
          <a:lstStyle/>
          <a:p>
            <a:pPr algn="just" marL="0" indent="0" lvl="0">
              <a:lnSpc>
                <a:spcPts val="2639"/>
              </a:lnSpc>
            </a:pPr>
            <a:r>
              <a:rPr lang="en-US" sz="2199">
                <a:solidFill>
                  <a:srgbClr val="000000"/>
                </a:solidFill>
                <a:latin typeface="Hagrid Text Bold"/>
              </a:rPr>
              <a:t>SEVERINA SOFRE COM O PROBLEMA DE TER ANALFABETISMO QUE TRAZ OS PREJUÍZOS DE IMPOSSIBILIDADE DE LER DE TEXTOS COTIDIANOS, COMO LIVROS OU NOME DE REMÉDIOS, PARA A SUA VIDA.</a:t>
            </a:r>
          </a:p>
        </p:txBody>
      </p:sp>
      <p:sp>
        <p:nvSpPr>
          <p:cNvPr name="TextBox 8" id="8"/>
          <p:cNvSpPr txBox="true"/>
          <p:nvPr/>
        </p:nvSpPr>
        <p:spPr>
          <a:xfrm rot="0">
            <a:off x="9830688" y="5859174"/>
            <a:ext cx="5640437" cy="3041073"/>
          </a:xfrm>
          <a:prstGeom prst="rect">
            <a:avLst/>
          </a:prstGeom>
        </p:spPr>
        <p:txBody>
          <a:bodyPr anchor="t" rtlCol="false" tIns="0" lIns="0" bIns="0" rIns="0">
            <a:spAutoFit/>
          </a:bodyPr>
          <a:lstStyle/>
          <a:p>
            <a:pPr algn="just" marL="0" indent="0" lvl="0">
              <a:lnSpc>
                <a:spcPts val="2639"/>
              </a:lnSpc>
            </a:pPr>
            <a:r>
              <a:rPr lang="en-US" sz="2199">
                <a:solidFill>
                  <a:srgbClr val="000000"/>
                </a:solidFill>
                <a:latin typeface="Hagrid Text Bold"/>
              </a:rPr>
              <a:t>LAWRENCE SOFRE COM PROBLEMAS DE MEXER COM COMPUTADORES PQ NÃO SABE COMO USAR, LOCALIZAR DOCUMENTOS EM PASTAS E ACESSAR SITES, QUE TRAZ PREJUÍZOS COMO ACESSO RESTRITO À INFORMAÇÃO, COMUNICAÇÃO COMPROMETIDA E DESVANTAGEM EDUCACIONAL PARA A SUA VIDA</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8E3"/>
        </a:solidFill>
      </p:bgPr>
    </p:bg>
    <p:spTree>
      <p:nvGrpSpPr>
        <p:cNvPr id="1" name=""/>
        <p:cNvGrpSpPr/>
        <p:nvPr/>
      </p:nvGrpSpPr>
      <p:grpSpPr>
        <a:xfrm>
          <a:off x="0" y="0"/>
          <a:ext cx="0" cy="0"/>
          <a:chOff x="0" y="0"/>
          <a:chExt cx="0" cy="0"/>
        </a:xfrm>
      </p:grpSpPr>
      <p:sp>
        <p:nvSpPr>
          <p:cNvPr name="Freeform 2" id="2"/>
          <p:cNvSpPr/>
          <p:nvPr/>
        </p:nvSpPr>
        <p:spPr>
          <a:xfrm flipH="false" flipV="false" rot="0">
            <a:off x="-2966905" y="3740025"/>
            <a:ext cx="5272731" cy="6546975"/>
          </a:xfrm>
          <a:custGeom>
            <a:avLst/>
            <a:gdLst/>
            <a:ahLst/>
            <a:cxnLst/>
            <a:rect r="r" b="b" t="t" l="l"/>
            <a:pathLst>
              <a:path h="6546975" w="5272731">
                <a:moveTo>
                  <a:pt x="0" y="0"/>
                </a:moveTo>
                <a:lnTo>
                  <a:pt x="5272731" y="0"/>
                </a:lnTo>
                <a:lnTo>
                  <a:pt x="5272731" y="6546975"/>
                </a:lnTo>
                <a:lnTo>
                  <a:pt x="0" y="6546975"/>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22417" y="0"/>
            <a:ext cx="5507805" cy="6838857"/>
          </a:xfrm>
          <a:custGeom>
            <a:avLst/>
            <a:gdLst/>
            <a:ahLst/>
            <a:cxnLst/>
            <a:rect r="r" b="b" t="t" l="l"/>
            <a:pathLst>
              <a:path h="6838857" w="5507805">
                <a:moveTo>
                  <a:pt x="0" y="0"/>
                </a:moveTo>
                <a:lnTo>
                  <a:pt x="5507804" y="0"/>
                </a:lnTo>
                <a:lnTo>
                  <a:pt x="5507804" y="6838857"/>
                </a:lnTo>
                <a:lnTo>
                  <a:pt x="0" y="6838857"/>
                </a:lnTo>
                <a:lnTo>
                  <a:pt x="0" y="0"/>
                </a:lnTo>
                <a:close/>
              </a:path>
            </a:pathLst>
          </a:custGeom>
          <a:blipFill>
            <a:blip r:embed="rId4">
              <a:alphaModFix amt="43999"/>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5984125" y="2338740"/>
          <a:ext cx="6455711" cy="6358117"/>
        </p:xfrm>
        <a:graphic>
          <a:graphicData uri="http://schemas.openxmlformats.org/drawingml/2006/table">
            <a:tbl>
              <a:tblPr/>
              <a:tblGrid>
                <a:gridCol w="3550518"/>
              </a:tblGrid>
              <a:tr h="891165">
                <a:tc>
                  <a:txBody>
                    <a:bodyPr anchor="t" rtlCol="false"/>
                    <a:lstStyle/>
                    <a:p>
                      <a:pPr algn="ctr">
                        <a:lnSpc>
                          <a:spcPts val="3079"/>
                        </a:lnSpc>
                        <a:defRPr/>
                      </a:pPr>
                      <a:r>
                        <a:rPr lang="en-US" sz="2199">
                          <a:solidFill>
                            <a:srgbClr val="000000"/>
                          </a:solidFill>
                          <a:latin typeface="Open Sans Bold"/>
                        </a:rPr>
                        <a:t>Problema 01: Maria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7427">
                <a:tc>
                  <a:txBody>
                    <a:bodyPr anchor="t" rtlCol="false"/>
                    <a:lstStyle/>
                    <a:p>
                      <a:pPr algn="ctr">
                        <a:lnSpc>
                          <a:spcPts val="3079"/>
                        </a:lnSpc>
                        <a:defRPr/>
                      </a:pPr>
                      <a:r>
                        <a:rPr lang="en-US" sz="2199">
                          <a:solidFill>
                            <a:srgbClr val="000000"/>
                          </a:solidFill>
                          <a:latin typeface="Open Sans Bold"/>
                        </a:rPr>
                        <a:t>Problema 02: Ian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22398">
                <a:tc>
                  <a:txBody>
                    <a:bodyPr anchor="t" rtlCol="false"/>
                    <a:lstStyle/>
                    <a:p>
                      <a:pPr algn="ctr">
                        <a:lnSpc>
                          <a:spcPts val="3079"/>
                        </a:lnSpc>
                        <a:defRPr/>
                      </a:pPr>
                      <a:r>
                        <a:rPr lang="en-US" sz="2199">
                          <a:solidFill>
                            <a:srgbClr val="000000"/>
                          </a:solidFill>
                          <a:latin typeface="Open Sans Bold"/>
                        </a:rPr>
                        <a:t>Problema 03: Anny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7427">
                <a:tc>
                  <a:txBody>
                    <a:bodyPr anchor="t" rtlCol="false"/>
                    <a:lstStyle/>
                    <a:p>
                      <a:pPr algn="ctr">
                        <a:lnSpc>
                          <a:spcPts val="3079"/>
                        </a:lnSpc>
                        <a:defRPr/>
                      </a:pPr>
                      <a:r>
                        <a:rPr lang="en-US" sz="2199">
                          <a:solidFill>
                            <a:srgbClr val="000000"/>
                          </a:solidFill>
                          <a:latin typeface="Open Sans Bold"/>
                        </a:rPr>
                        <a:t>Problema 04: Luana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27370">
                <a:tc>
                  <a:txBody>
                    <a:bodyPr anchor="t" rtlCol="false"/>
                    <a:lstStyle/>
                    <a:p>
                      <a:pPr algn="ctr">
                        <a:lnSpc>
                          <a:spcPts val="3079"/>
                        </a:lnSpc>
                        <a:defRPr/>
                      </a:pPr>
                      <a:r>
                        <a:rPr lang="en-US" sz="2199">
                          <a:solidFill>
                            <a:srgbClr val="000000"/>
                          </a:solidFill>
                          <a:latin typeface="Open Sans Bold"/>
                        </a:rPr>
                        <a:t>Problema 05: Marcos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91165">
                <a:tc>
                  <a:txBody>
                    <a:bodyPr anchor="t" rtlCol="false"/>
                    <a:lstStyle/>
                    <a:p>
                      <a:pPr algn="ctr">
                        <a:lnSpc>
                          <a:spcPts val="3079"/>
                        </a:lnSpc>
                        <a:defRPr/>
                      </a:pPr>
                      <a:r>
                        <a:rPr lang="en-US" sz="2199">
                          <a:solidFill>
                            <a:srgbClr val="000000"/>
                          </a:solidFill>
                          <a:latin typeface="Open Sans Bold"/>
                        </a:rPr>
                        <a:t>Problema 06: Severina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91165">
                <a:tc>
                  <a:txBody>
                    <a:bodyPr anchor="t" rtlCol="false"/>
                    <a:lstStyle/>
                    <a:p>
                      <a:pPr algn="ctr">
                        <a:lnSpc>
                          <a:spcPts val="3079"/>
                        </a:lnSpc>
                        <a:defRPr/>
                      </a:pPr>
                      <a:r>
                        <a:rPr lang="en-US" sz="2199">
                          <a:solidFill>
                            <a:srgbClr val="000000"/>
                          </a:solidFill>
                          <a:latin typeface="Open Sans Bold"/>
                        </a:rPr>
                        <a:t>Problema 07: Lawrence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3081097" y="1019175"/>
            <a:ext cx="12261768" cy="801913"/>
          </a:xfrm>
          <a:prstGeom prst="rect">
            <a:avLst/>
          </a:prstGeom>
        </p:spPr>
        <p:txBody>
          <a:bodyPr anchor="t" rtlCol="false" tIns="0" lIns="0" bIns="0" rIns="0">
            <a:spAutoFit/>
          </a:bodyPr>
          <a:lstStyle/>
          <a:p>
            <a:pPr algn="ctr" marL="0" indent="0" lvl="0">
              <a:lnSpc>
                <a:spcPts val="6242"/>
              </a:lnSpc>
              <a:spcBef>
                <a:spcPct val="0"/>
              </a:spcBef>
            </a:pPr>
            <a:r>
              <a:rPr lang="en-US" sz="5202" spc="952">
                <a:solidFill>
                  <a:srgbClr val="383B35"/>
                </a:solidFill>
                <a:latin typeface="Hagrid Text Light"/>
              </a:rPr>
              <a:t>PROBLEMAS</a:t>
            </a: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8E3"/>
        </a:solidFill>
      </p:bgPr>
    </p:bg>
    <p:spTree>
      <p:nvGrpSpPr>
        <p:cNvPr id="1" name=""/>
        <p:cNvGrpSpPr/>
        <p:nvPr/>
      </p:nvGrpSpPr>
      <p:grpSpPr>
        <a:xfrm>
          <a:off x="0" y="0"/>
          <a:ext cx="0" cy="0"/>
          <a:chOff x="0" y="0"/>
          <a:chExt cx="0" cy="0"/>
        </a:xfrm>
      </p:grpSpPr>
      <p:sp>
        <p:nvSpPr>
          <p:cNvPr name="Freeform 2" id="2"/>
          <p:cNvSpPr/>
          <p:nvPr/>
        </p:nvSpPr>
        <p:spPr>
          <a:xfrm flipH="false" flipV="false" rot="0">
            <a:off x="-2966905" y="3740025"/>
            <a:ext cx="5272731" cy="6546975"/>
          </a:xfrm>
          <a:custGeom>
            <a:avLst/>
            <a:gdLst/>
            <a:ahLst/>
            <a:cxnLst/>
            <a:rect r="r" b="b" t="t" l="l"/>
            <a:pathLst>
              <a:path h="6546975" w="5272731">
                <a:moveTo>
                  <a:pt x="0" y="0"/>
                </a:moveTo>
                <a:lnTo>
                  <a:pt x="5272731" y="0"/>
                </a:lnTo>
                <a:lnTo>
                  <a:pt x="5272731" y="6546975"/>
                </a:lnTo>
                <a:lnTo>
                  <a:pt x="0" y="6546975"/>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22417" y="0"/>
            <a:ext cx="5507805" cy="6838857"/>
          </a:xfrm>
          <a:custGeom>
            <a:avLst/>
            <a:gdLst/>
            <a:ahLst/>
            <a:cxnLst/>
            <a:rect r="r" b="b" t="t" l="l"/>
            <a:pathLst>
              <a:path h="6838857" w="5507805">
                <a:moveTo>
                  <a:pt x="0" y="0"/>
                </a:moveTo>
                <a:lnTo>
                  <a:pt x="5507804" y="0"/>
                </a:lnTo>
                <a:lnTo>
                  <a:pt x="5507804" y="6838857"/>
                </a:lnTo>
                <a:lnTo>
                  <a:pt x="0" y="6838857"/>
                </a:lnTo>
                <a:lnTo>
                  <a:pt x="0" y="0"/>
                </a:lnTo>
                <a:close/>
              </a:path>
            </a:pathLst>
          </a:custGeom>
          <a:blipFill>
            <a:blip r:embed="rId4">
              <a:alphaModFix amt="43999"/>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3383237" y="2809516"/>
          <a:ext cx="11657487" cy="6448784"/>
        </p:xfrm>
        <a:graphic>
          <a:graphicData uri="http://schemas.openxmlformats.org/drawingml/2006/table">
            <a:tbl>
              <a:tblPr/>
              <a:tblGrid>
                <a:gridCol w="5768319"/>
                <a:gridCol w="5889167"/>
              </a:tblGrid>
              <a:tr h="919834">
                <a:tc>
                  <a:txBody>
                    <a:bodyPr anchor="t" rtlCol="false"/>
                    <a:lstStyle/>
                    <a:p>
                      <a:pPr algn="ctr">
                        <a:lnSpc>
                          <a:spcPts val="3079"/>
                        </a:lnSpc>
                        <a:defRPr/>
                      </a:pPr>
                      <a:r>
                        <a:rPr lang="en-US" sz="2199">
                          <a:solidFill>
                            <a:srgbClr val="000000"/>
                          </a:solidFill>
                          <a:latin typeface="Open Sans Bold"/>
                        </a:rPr>
                        <a:t>Problema 01: Maria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2 e 8 - Terra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22320">
                <a:tc>
                  <a:txBody>
                    <a:bodyPr anchor="t" rtlCol="false"/>
                    <a:lstStyle/>
                    <a:p>
                      <a:pPr algn="ctr">
                        <a:lnSpc>
                          <a:spcPts val="3079"/>
                        </a:lnSpc>
                        <a:defRPr/>
                      </a:pPr>
                      <a:r>
                        <a:rPr lang="en-US" sz="2199">
                          <a:solidFill>
                            <a:srgbClr val="000000"/>
                          </a:solidFill>
                          <a:latin typeface="Open Sans Bold"/>
                        </a:rPr>
                        <a:t>Problema 02: Ian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4 - Educação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9834">
                <a:tc>
                  <a:txBody>
                    <a:bodyPr anchor="t" rtlCol="false"/>
                    <a:lstStyle/>
                    <a:p>
                      <a:pPr algn="ctr">
                        <a:lnSpc>
                          <a:spcPts val="3079"/>
                        </a:lnSpc>
                        <a:defRPr/>
                      </a:pPr>
                      <a:r>
                        <a:rPr lang="en-US" sz="2199">
                          <a:solidFill>
                            <a:srgbClr val="000000"/>
                          </a:solidFill>
                          <a:latin typeface="Open Sans Bold"/>
                        </a:rPr>
                        <a:t>Problema 03: Anny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4 - Educação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9834">
                <a:tc>
                  <a:txBody>
                    <a:bodyPr anchor="t" rtlCol="false"/>
                    <a:lstStyle/>
                    <a:p>
                      <a:pPr algn="ctr">
                        <a:lnSpc>
                          <a:spcPts val="3079"/>
                        </a:lnSpc>
                        <a:defRPr/>
                      </a:pPr>
                      <a:r>
                        <a:rPr lang="en-US" sz="2199">
                          <a:solidFill>
                            <a:srgbClr val="000000"/>
                          </a:solidFill>
                          <a:latin typeface="Open Sans Bold"/>
                        </a:rPr>
                        <a:t>Problema 04: Luana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Lifestyle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24806">
                <a:tc>
                  <a:txBody>
                    <a:bodyPr anchor="t" rtlCol="false"/>
                    <a:lstStyle/>
                    <a:p>
                      <a:pPr algn="ctr">
                        <a:lnSpc>
                          <a:spcPts val="3079"/>
                        </a:lnSpc>
                        <a:defRPr/>
                      </a:pPr>
                      <a:r>
                        <a:rPr lang="en-US" sz="2199">
                          <a:solidFill>
                            <a:srgbClr val="000000"/>
                          </a:solidFill>
                          <a:latin typeface="Open Sans Bold"/>
                        </a:rPr>
                        <a:t>Problema 05: Marcos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4 - Educação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22320">
                <a:tc>
                  <a:txBody>
                    <a:bodyPr anchor="t" rtlCol="false"/>
                    <a:lstStyle/>
                    <a:p>
                      <a:pPr algn="ctr">
                        <a:lnSpc>
                          <a:spcPts val="3079"/>
                        </a:lnSpc>
                        <a:defRPr/>
                      </a:pPr>
                      <a:r>
                        <a:rPr lang="en-US" sz="2199">
                          <a:solidFill>
                            <a:srgbClr val="000000"/>
                          </a:solidFill>
                          <a:latin typeface="Open Sans Bold"/>
                        </a:rPr>
                        <a:t>Problema 06: Severina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4 - Educação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9834">
                <a:tc>
                  <a:txBody>
                    <a:bodyPr anchor="t" rtlCol="false"/>
                    <a:lstStyle/>
                    <a:p>
                      <a:pPr algn="ctr">
                        <a:lnSpc>
                          <a:spcPts val="3079"/>
                        </a:lnSpc>
                        <a:defRPr/>
                      </a:pPr>
                      <a:r>
                        <a:rPr lang="en-US" sz="2199">
                          <a:solidFill>
                            <a:srgbClr val="000000"/>
                          </a:solidFill>
                          <a:latin typeface="Open Sans Bold"/>
                        </a:rPr>
                        <a:t>Problema 07: Lawrence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4 - Educação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3081097" y="1019175"/>
            <a:ext cx="12261768" cy="801913"/>
          </a:xfrm>
          <a:prstGeom prst="rect">
            <a:avLst/>
          </a:prstGeom>
        </p:spPr>
        <p:txBody>
          <a:bodyPr anchor="t" rtlCol="false" tIns="0" lIns="0" bIns="0" rIns="0">
            <a:spAutoFit/>
          </a:bodyPr>
          <a:lstStyle/>
          <a:p>
            <a:pPr algn="ctr" marL="0" indent="0" lvl="0">
              <a:lnSpc>
                <a:spcPts val="6242"/>
              </a:lnSpc>
              <a:spcBef>
                <a:spcPct val="0"/>
              </a:spcBef>
            </a:pPr>
            <a:r>
              <a:rPr lang="en-US" sz="5202" spc="952">
                <a:solidFill>
                  <a:srgbClr val="383B35"/>
                </a:solidFill>
                <a:latin typeface="Hagrid Text Light"/>
              </a:rPr>
              <a:t>ODS DOS PROBLEMAS</a:t>
            </a: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8E3"/>
        </a:solidFill>
      </p:bgPr>
    </p:bg>
    <p:spTree>
      <p:nvGrpSpPr>
        <p:cNvPr id="1" name=""/>
        <p:cNvGrpSpPr/>
        <p:nvPr/>
      </p:nvGrpSpPr>
      <p:grpSpPr>
        <a:xfrm>
          <a:off x="0" y="0"/>
          <a:ext cx="0" cy="0"/>
          <a:chOff x="0" y="0"/>
          <a:chExt cx="0" cy="0"/>
        </a:xfrm>
      </p:grpSpPr>
      <p:sp>
        <p:nvSpPr>
          <p:cNvPr name="Freeform 2" id="2"/>
          <p:cNvSpPr/>
          <p:nvPr/>
        </p:nvSpPr>
        <p:spPr>
          <a:xfrm flipH="false" flipV="false" rot="0">
            <a:off x="-2966905" y="3740025"/>
            <a:ext cx="5272731" cy="6546975"/>
          </a:xfrm>
          <a:custGeom>
            <a:avLst/>
            <a:gdLst/>
            <a:ahLst/>
            <a:cxnLst/>
            <a:rect r="r" b="b" t="t" l="l"/>
            <a:pathLst>
              <a:path h="6546975" w="5272731">
                <a:moveTo>
                  <a:pt x="0" y="0"/>
                </a:moveTo>
                <a:lnTo>
                  <a:pt x="5272731" y="0"/>
                </a:lnTo>
                <a:lnTo>
                  <a:pt x="5272731" y="6546975"/>
                </a:lnTo>
                <a:lnTo>
                  <a:pt x="0" y="6546975"/>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22417" y="0"/>
            <a:ext cx="5507805" cy="6838857"/>
          </a:xfrm>
          <a:custGeom>
            <a:avLst/>
            <a:gdLst/>
            <a:ahLst/>
            <a:cxnLst/>
            <a:rect r="r" b="b" t="t" l="l"/>
            <a:pathLst>
              <a:path h="6838857" w="5507805">
                <a:moveTo>
                  <a:pt x="0" y="0"/>
                </a:moveTo>
                <a:lnTo>
                  <a:pt x="5507804" y="0"/>
                </a:lnTo>
                <a:lnTo>
                  <a:pt x="5507804" y="6838857"/>
                </a:lnTo>
                <a:lnTo>
                  <a:pt x="0" y="6838857"/>
                </a:lnTo>
                <a:lnTo>
                  <a:pt x="0" y="0"/>
                </a:lnTo>
                <a:close/>
              </a:path>
            </a:pathLst>
          </a:custGeom>
          <a:blipFill>
            <a:blip r:embed="rId4">
              <a:alphaModFix amt="43999"/>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3383237" y="2819400"/>
          <a:ext cx="11657487" cy="6438900"/>
        </p:xfrm>
        <a:graphic>
          <a:graphicData uri="http://schemas.openxmlformats.org/drawingml/2006/table">
            <a:tbl>
              <a:tblPr/>
              <a:tblGrid>
                <a:gridCol w="5768319"/>
                <a:gridCol w="5889167"/>
              </a:tblGrid>
              <a:tr h="919843">
                <a:tc>
                  <a:txBody>
                    <a:bodyPr anchor="t" rtlCol="false"/>
                    <a:lstStyle/>
                    <a:p>
                      <a:pPr algn="ctr">
                        <a:lnSpc>
                          <a:spcPts val="3079"/>
                        </a:lnSpc>
                        <a:defRPr/>
                      </a:pPr>
                      <a:r>
                        <a:rPr lang="en-US" sz="2199">
                          <a:solidFill>
                            <a:srgbClr val="000000"/>
                          </a:solidFill>
                          <a:latin typeface="Open Sans Bold"/>
                        </a:rPr>
                        <a:t>Problema 04: Luana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9843">
                <a:tc>
                  <a:txBody>
                    <a:bodyPr anchor="t" rtlCol="false"/>
                    <a:lstStyle/>
                    <a:p>
                      <a:pPr algn="ctr">
                        <a:lnSpc>
                          <a:spcPts val="3079"/>
                        </a:lnSpc>
                        <a:defRPr/>
                      </a:pPr>
                      <a:r>
                        <a:rPr lang="en-US" sz="2199">
                          <a:solidFill>
                            <a:srgbClr val="000000"/>
                          </a:solidFill>
                          <a:latin typeface="Open Sans Bold"/>
                        </a:rPr>
                        <a:t>Problema 07: Lawrence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29,6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9843">
                <a:tc>
                  <a:txBody>
                    <a:bodyPr anchor="t" rtlCol="false"/>
                    <a:lstStyle/>
                    <a:p>
                      <a:pPr algn="ctr">
                        <a:lnSpc>
                          <a:spcPts val="3079"/>
                        </a:lnSpc>
                        <a:defRPr/>
                      </a:pPr>
                      <a:r>
                        <a:rPr lang="en-US" sz="2199">
                          <a:solidFill>
                            <a:srgbClr val="000000"/>
                          </a:solidFill>
                          <a:latin typeface="Open Sans Bold"/>
                        </a:rPr>
                        <a:t>Problema 02: Ian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27,3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9843">
                <a:tc>
                  <a:txBody>
                    <a:bodyPr anchor="t" rtlCol="false"/>
                    <a:lstStyle/>
                    <a:p>
                      <a:pPr algn="ctr">
                        <a:lnSpc>
                          <a:spcPts val="3079"/>
                        </a:lnSpc>
                        <a:defRPr/>
                      </a:pPr>
                      <a:r>
                        <a:rPr lang="en-US" sz="2199">
                          <a:solidFill>
                            <a:srgbClr val="000000"/>
                          </a:solidFill>
                          <a:latin typeface="Open Sans Bold"/>
                        </a:rPr>
                        <a:t>Problema 03: Anny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26,1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9843">
                <a:tc>
                  <a:txBody>
                    <a:bodyPr anchor="t" rtlCol="false"/>
                    <a:lstStyle/>
                    <a:p>
                      <a:pPr algn="ctr">
                        <a:lnSpc>
                          <a:spcPts val="3079"/>
                        </a:lnSpc>
                        <a:defRPr/>
                      </a:pPr>
                      <a:r>
                        <a:rPr lang="en-US" sz="2199">
                          <a:solidFill>
                            <a:srgbClr val="000000"/>
                          </a:solidFill>
                          <a:latin typeface="Open Sans Bold"/>
                        </a:rPr>
                        <a:t>Problema 06: Severina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24,1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9843">
                <a:tc>
                  <a:txBody>
                    <a:bodyPr anchor="t" rtlCol="false"/>
                    <a:lstStyle/>
                    <a:p>
                      <a:pPr algn="ctr">
                        <a:lnSpc>
                          <a:spcPts val="3079"/>
                        </a:lnSpc>
                        <a:defRPr/>
                      </a:pPr>
                      <a:r>
                        <a:rPr lang="en-US" sz="2199">
                          <a:solidFill>
                            <a:srgbClr val="000000"/>
                          </a:solidFill>
                          <a:latin typeface="Open Sans Bold"/>
                        </a:rPr>
                        <a:t>Problema 01: Maria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20,9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9843">
                <a:tc>
                  <a:txBody>
                    <a:bodyPr anchor="t" rtlCol="false"/>
                    <a:lstStyle/>
                    <a:p>
                      <a:pPr algn="ctr">
                        <a:lnSpc>
                          <a:spcPts val="3079"/>
                        </a:lnSpc>
                        <a:defRPr/>
                      </a:pPr>
                      <a:r>
                        <a:rPr lang="en-US" sz="2199">
                          <a:solidFill>
                            <a:srgbClr val="000000"/>
                          </a:solidFill>
                          <a:latin typeface="Open Sans Bold"/>
                        </a:rPr>
                        <a:t>Problema 05: Marcos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Open Sans Bold"/>
                        </a:rPr>
                        <a:t>20,4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3081097" y="1019175"/>
            <a:ext cx="12261768" cy="1585206"/>
          </a:xfrm>
          <a:prstGeom prst="rect">
            <a:avLst/>
          </a:prstGeom>
        </p:spPr>
        <p:txBody>
          <a:bodyPr anchor="t" rtlCol="false" tIns="0" lIns="0" bIns="0" rIns="0">
            <a:spAutoFit/>
          </a:bodyPr>
          <a:lstStyle/>
          <a:p>
            <a:pPr algn="ctr" marL="0" indent="0" lvl="0">
              <a:lnSpc>
                <a:spcPts val="6242"/>
              </a:lnSpc>
              <a:spcBef>
                <a:spcPct val="0"/>
              </a:spcBef>
            </a:pPr>
            <a:r>
              <a:rPr lang="en-US" sz="5202" spc="952">
                <a:solidFill>
                  <a:srgbClr val="383B35"/>
                </a:solidFill>
                <a:latin typeface="Hagrid Text"/>
              </a:rPr>
              <a:t>PONTUAÇÃO DOS TEMAS EM ORDEM</a:t>
            </a:r>
          </a:p>
        </p:txBody>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8E3"/>
        </a:solidFill>
      </p:bgPr>
    </p:bg>
    <p:spTree>
      <p:nvGrpSpPr>
        <p:cNvPr id="1" name=""/>
        <p:cNvGrpSpPr/>
        <p:nvPr/>
      </p:nvGrpSpPr>
      <p:grpSpPr>
        <a:xfrm>
          <a:off x="0" y="0"/>
          <a:ext cx="0" cy="0"/>
          <a:chOff x="0" y="0"/>
          <a:chExt cx="0" cy="0"/>
        </a:xfrm>
      </p:grpSpPr>
      <p:sp>
        <p:nvSpPr>
          <p:cNvPr name="Freeform 2" id="2"/>
          <p:cNvSpPr/>
          <p:nvPr/>
        </p:nvSpPr>
        <p:spPr>
          <a:xfrm flipH="false" flipV="false" rot="0">
            <a:off x="-2966905" y="3740025"/>
            <a:ext cx="5272731" cy="6546975"/>
          </a:xfrm>
          <a:custGeom>
            <a:avLst/>
            <a:gdLst/>
            <a:ahLst/>
            <a:cxnLst/>
            <a:rect r="r" b="b" t="t" l="l"/>
            <a:pathLst>
              <a:path h="6546975" w="5272731">
                <a:moveTo>
                  <a:pt x="0" y="0"/>
                </a:moveTo>
                <a:lnTo>
                  <a:pt x="5272731" y="0"/>
                </a:lnTo>
                <a:lnTo>
                  <a:pt x="5272731" y="6546975"/>
                </a:lnTo>
                <a:lnTo>
                  <a:pt x="0" y="6546975"/>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85329" y="-218683"/>
            <a:ext cx="5507805" cy="6838857"/>
          </a:xfrm>
          <a:custGeom>
            <a:avLst/>
            <a:gdLst/>
            <a:ahLst/>
            <a:cxnLst/>
            <a:rect r="r" b="b" t="t" l="l"/>
            <a:pathLst>
              <a:path h="6838857" w="5507805">
                <a:moveTo>
                  <a:pt x="0" y="0"/>
                </a:moveTo>
                <a:lnTo>
                  <a:pt x="5507804" y="0"/>
                </a:lnTo>
                <a:lnTo>
                  <a:pt x="5507804" y="6838857"/>
                </a:lnTo>
                <a:lnTo>
                  <a:pt x="0" y="6838857"/>
                </a:lnTo>
                <a:lnTo>
                  <a:pt x="0" y="0"/>
                </a:lnTo>
                <a:close/>
              </a:path>
            </a:pathLst>
          </a:custGeom>
          <a:blipFill>
            <a:blip r:embed="rId4">
              <a:alphaModFix amt="43999"/>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86448" y="1811376"/>
            <a:ext cx="13919742" cy="1130784"/>
          </a:xfrm>
          <a:prstGeom prst="rect">
            <a:avLst/>
          </a:prstGeom>
        </p:spPr>
        <p:txBody>
          <a:bodyPr anchor="t" rtlCol="false" tIns="0" lIns="0" bIns="0" rIns="0">
            <a:spAutoFit/>
          </a:bodyPr>
          <a:lstStyle/>
          <a:p>
            <a:pPr algn="l" marL="0" indent="0" lvl="0">
              <a:lnSpc>
                <a:spcPts val="9154"/>
              </a:lnSpc>
              <a:spcBef>
                <a:spcPct val="0"/>
              </a:spcBef>
            </a:pPr>
            <a:r>
              <a:rPr lang="en-US" sz="6539" spc="1196" strike="noStrike" u="none">
                <a:solidFill>
                  <a:srgbClr val="383B35"/>
                </a:solidFill>
                <a:latin typeface="Hagrid Text Light"/>
              </a:rPr>
              <a:t>PROBLEMA VENCEDOR</a:t>
            </a:r>
          </a:p>
        </p:txBody>
      </p:sp>
      <p:sp>
        <p:nvSpPr>
          <p:cNvPr name="TextBox 5" id="5"/>
          <p:cNvSpPr txBox="true"/>
          <p:nvPr/>
        </p:nvSpPr>
        <p:spPr>
          <a:xfrm rot="0">
            <a:off x="2486448" y="4214746"/>
            <a:ext cx="13074804" cy="3343275"/>
          </a:xfrm>
          <a:prstGeom prst="rect">
            <a:avLst/>
          </a:prstGeom>
        </p:spPr>
        <p:txBody>
          <a:bodyPr anchor="t" rtlCol="false" tIns="0" lIns="0" bIns="0" rIns="0">
            <a:spAutoFit/>
          </a:bodyPr>
          <a:lstStyle/>
          <a:p>
            <a:pPr algn="just">
              <a:lnSpc>
                <a:spcPts val="3762"/>
              </a:lnSpc>
            </a:pPr>
            <a:r>
              <a:rPr lang="en-US" sz="3135">
                <a:solidFill>
                  <a:srgbClr val="000000"/>
                </a:solidFill>
                <a:latin typeface="Hagrid Text"/>
              </a:rPr>
              <a:t>LUANA SOFRE COM A DIFICULDADE DE ENCONTRAR FILMES, SÉRIES E LIVROS ESPECÍFICOS, SEJA POR SEREM LANÇAMENTOS RECENTES OU POR ESTAREM RELACIONADOS A UM TEMA ESPECÍFICO, O QUE TRAZ PREJUÍZOS EM TERMOS DE MUITO TEMPO GASTO EM PESQUISAS INFRUTÍFERAS E FRUSTRAÇÃO POR NÃO ACESSAR O CONTEÚDO DESEJADO DE FORMA EFICIENTE.</a:t>
            </a:r>
          </a:p>
        </p:txBody>
      </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8E3"/>
        </a:solidFill>
      </p:bgPr>
    </p:bg>
    <p:spTree>
      <p:nvGrpSpPr>
        <p:cNvPr id="1" name=""/>
        <p:cNvGrpSpPr/>
        <p:nvPr/>
      </p:nvGrpSpPr>
      <p:grpSpPr>
        <a:xfrm>
          <a:off x="0" y="0"/>
          <a:ext cx="0" cy="0"/>
          <a:chOff x="0" y="0"/>
          <a:chExt cx="0" cy="0"/>
        </a:xfrm>
      </p:grpSpPr>
      <p:sp>
        <p:nvSpPr>
          <p:cNvPr name="TextBox 2" id="2"/>
          <p:cNvSpPr txBox="true"/>
          <p:nvPr/>
        </p:nvSpPr>
        <p:spPr>
          <a:xfrm rot="0">
            <a:off x="584971" y="4177774"/>
            <a:ext cx="12029987" cy="1554496"/>
          </a:xfrm>
          <a:prstGeom prst="rect">
            <a:avLst/>
          </a:prstGeom>
        </p:spPr>
        <p:txBody>
          <a:bodyPr anchor="t" rtlCol="false" tIns="0" lIns="0" bIns="0" rIns="0">
            <a:spAutoFit/>
          </a:bodyPr>
          <a:lstStyle/>
          <a:p>
            <a:pPr marL="0" indent="0" lvl="0">
              <a:lnSpc>
                <a:spcPts val="12592"/>
              </a:lnSpc>
              <a:spcBef>
                <a:spcPct val="0"/>
              </a:spcBef>
            </a:pPr>
            <a:r>
              <a:rPr lang="en-US" sz="8994" spc="1646" u="none">
                <a:solidFill>
                  <a:srgbClr val="383B35"/>
                </a:solidFill>
                <a:latin typeface="Hagrid Text Light"/>
              </a:rPr>
              <a:t>OBRIGADO!</a:t>
            </a:r>
          </a:p>
        </p:txBody>
      </p:sp>
      <p:sp>
        <p:nvSpPr>
          <p:cNvPr name="Freeform 3" id="3"/>
          <p:cNvSpPr/>
          <p:nvPr/>
        </p:nvSpPr>
        <p:spPr>
          <a:xfrm flipH="true" flipV="false" rot="0">
            <a:off x="11477698" y="-460226"/>
            <a:ext cx="8868301" cy="11011473"/>
          </a:xfrm>
          <a:custGeom>
            <a:avLst/>
            <a:gdLst/>
            <a:ahLst/>
            <a:cxnLst/>
            <a:rect r="r" b="b" t="t" l="l"/>
            <a:pathLst>
              <a:path h="11011473" w="8868301">
                <a:moveTo>
                  <a:pt x="8868301" y="0"/>
                </a:moveTo>
                <a:lnTo>
                  <a:pt x="0" y="0"/>
                </a:lnTo>
                <a:lnTo>
                  <a:pt x="0" y="11011473"/>
                </a:lnTo>
                <a:lnTo>
                  <a:pt x="8868301" y="11011473"/>
                </a:lnTo>
                <a:lnTo>
                  <a:pt x="8868301"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DAGBwVxKxIA</dc:identifier>
  <dcterms:modified xsi:type="dcterms:W3CDTF">2011-08-01T06:04:30Z</dcterms:modified>
  <cp:revision>1</cp:revision>
  <dc:title>PGP 2 - I</dc:title>
</cp:coreProperties>
</file>