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ECDDD-814B-2242-4DC5-21524E0CB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D7EC51-C534-7738-AD28-CD8E3C240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9CDC8F-77A1-DDB3-FBAF-ADF28B80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057-0D10-41B6-9A6D-D3FEDB63207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CFA893-036A-6C21-7D17-1BF4751F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534C5A-2134-6C36-C874-CF66E0B2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E250-C4AE-406E-8ECF-7EA5330E0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03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B023B-1FF4-A133-E831-ED8F57A4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B7EA14-5C84-96A0-7998-3BD3EB65B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E65480-74AE-B6FB-1033-C1F154C3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057-0D10-41B6-9A6D-D3FEDB63207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68C41-3AEC-2243-2374-1671353C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ABAE04-7ED1-354E-F03E-C9BE3E1F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E250-C4AE-406E-8ECF-7EA5330E0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74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E6D62E-5866-A2C5-D442-2D4F55C4D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6FC153-9153-DF89-49A9-76DDB7099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2919A1-A22E-6C66-343B-D8A831B4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057-0D10-41B6-9A6D-D3FEDB63207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15880C-1568-AE30-1A78-D41F8DD4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4D59A0-821A-F5B5-BEB9-B8B795E5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E250-C4AE-406E-8ECF-7EA5330E0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56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C7A6D-8759-7B03-1897-439B8774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28323-B8EF-067B-8D0A-4CCA3CF3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973DA-5335-1EFE-40EE-822821F1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057-0D10-41B6-9A6D-D3FEDB63207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6EE973-06AB-9517-000C-1C0FD58F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8DA1D2-49DF-7FCD-4F2F-23309C4D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E250-C4AE-406E-8ECF-7EA5330E0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0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62A32-C881-CF70-68FF-2936CAA9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42C50B-F806-3112-D7DC-8AA04B29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ECB507-CB96-D8BA-EBE8-5A71D1A8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057-0D10-41B6-9A6D-D3FEDB63207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769D4-B295-A0F9-6377-3A9BE966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7868AF-66A2-B83B-05E5-53840F40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E250-C4AE-406E-8ECF-7EA5330E0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5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51B26-4F70-320D-1580-46982720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17716-A076-A7ED-3562-3C388B818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B0E713-1A5E-A879-BF45-7AFDF003F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20C4B-08EE-90CD-D445-33F0B5AD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057-0D10-41B6-9A6D-D3FEDB63207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15FBFD-CEF3-AA0B-DA79-E30F9613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5C6B68-D8C2-622A-E18A-FEA36D1B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E250-C4AE-406E-8ECF-7EA5330E0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0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93CFA-4610-B77C-962F-1F835E34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18D55F-1E83-18D5-C9A2-FF8971AF1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1530BD-9ADC-47EF-FC77-87DDD623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D70A61-7BBF-8F85-88EB-24B7E7AEC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942851-9381-D6CE-435E-869960878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970C71-EDEE-286C-613D-B9DC0505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057-0D10-41B6-9A6D-D3FEDB63207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3AF65C-D6F2-8225-3332-6A99EE7A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544473-C6BE-8FE9-EA45-5FA46871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E250-C4AE-406E-8ECF-7EA5330E0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57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62EBF-5B64-E58C-B8C9-42F55C3E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E0C402-52F3-7B3D-C41A-6F6A9CD4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057-0D10-41B6-9A6D-D3FEDB63207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406C28-A187-D3A8-48A7-9BEAE633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07152E-9E72-1219-BF2D-9C9D9AFB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E250-C4AE-406E-8ECF-7EA5330E0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5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275B99-47E0-4C05-B1E9-C62B90A3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057-0D10-41B6-9A6D-D3FEDB63207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50F1B5-90CE-8A52-C147-4662AAF2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FDCD5A-CF3B-1100-D40A-897EE3B9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E250-C4AE-406E-8ECF-7EA5330E0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5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B15D6-7B3C-3B8B-A9BC-2F8545F3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B1EDE-AB7F-F97C-3D04-BEF904AC7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DF6CF4-2243-66C6-9A64-E776370EF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72F58A-E028-75B8-C148-2119513A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057-0D10-41B6-9A6D-D3FEDB63207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F57A38-3DA9-944A-406E-5894A146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072D94-D27B-2158-913F-9A2EDBEC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E250-C4AE-406E-8ECF-7EA5330E0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41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5B150-9C48-5F37-434E-BA9EAAB1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CF95C5-AC71-4CE6-7F43-E67E6843A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24686A-AD39-F657-70C7-5C42B8D52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3A933B-B548-5C72-4A0F-40CD32D6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057-0D10-41B6-9A6D-D3FEDB63207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622331-7543-5B04-FFBB-6BBDCB30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6DFAEA-9AF5-7FFD-1917-E93B10D8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E250-C4AE-406E-8ECF-7EA5330E0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38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5235B-6494-A7B9-7998-7E324A8A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7A1FD9-CBDF-2326-ADE4-4C982DBAD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70F537-C100-0D52-CBA0-2825A9BCD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7057-0D10-41B6-9A6D-D3FEDB632074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B4D0BD-FE80-8397-3B6C-82D2ED6C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67876-A61C-862E-68B7-A005C43FD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E250-C4AE-406E-8ECF-7EA5330E0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7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FBA98BE-830A-BE35-8780-CDA0E424C379}"/>
              </a:ext>
            </a:extLst>
          </p:cNvPr>
          <p:cNvSpPr txBox="1">
            <a:spLocks/>
          </p:cNvSpPr>
          <p:nvPr/>
        </p:nvSpPr>
        <p:spPr>
          <a:xfrm>
            <a:off x="1100051" y="2628527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программной системы для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 системы «Мессенджер»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29654DBB-0DA7-6A36-01B2-29A859119DFA}"/>
              </a:ext>
            </a:extLst>
          </p:cNvPr>
          <p:cNvSpPr txBox="1">
            <a:spLocks/>
          </p:cNvSpPr>
          <p:nvPr/>
        </p:nvSpPr>
        <p:spPr>
          <a:xfrm>
            <a:off x="1100051" y="4455621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5000"/>
              </a:lnSpc>
              <a:spcBef>
                <a:spcPts val="0"/>
              </a:spcBef>
              <a:buSzPts val="770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ст. гр. ПРИ-120 Бочков М.А.</a:t>
            </a:r>
          </a:p>
          <a:p>
            <a:pPr algn="r">
              <a:lnSpc>
                <a:spcPct val="115000"/>
              </a:lnSpc>
              <a:spcBef>
                <a:spcPts val="0"/>
              </a:spcBef>
              <a:buSzPts val="770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Принял: доц. Вершинин В. 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4F4B0-6913-E377-EAF5-84DF6DAD4C47}"/>
              </a:ext>
            </a:extLst>
          </p:cNvPr>
          <p:cNvSpPr txBox="1"/>
          <p:nvPr/>
        </p:nvSpPr>
        <p:spPr>
          <a:xfrm>
            <a:off x="497150" y="98542"/>
            <a:ext cx="11168108" cy="1501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1778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0" dirty="0">
                <a:solidFill>
                  <a:srgbClr val="333333"/>
                </a:solidFill>
                <a:latin typeface="+mj-lt"/>
              </a:rPr>
              <a:t>Федеральное государственное бюджетное образовательное учреждение высшего образования «Владимирский государственный университет имени Александра Григорьевича и Николая Григорьевича Столетовых» </a:t>
            </a:r>
          </a:p>
          <a:p>
            <a:pPr marL="177800" marR="1778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0" dirty="0">
                <a:solidFill>
                  <a:srgbClr val="333333"/>
                </a:solidFill>
                <a:latin typeface="+mj-lt"/>
              </a:rPr>
              <a:t>Кафедра информационных систем и программной инженерии</a:t>
            </a:r>
            <a:endParaRPr lang="ru-RU" sz="1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03C74D9-65D4-2163-FBC7-77D7EB83DA37}"/>
              </a:ext>
            </a:extLst>
          </p:cNvPr>
          <p:cNvSpPr txBox="1">
            <a:spLocks/>
          </p:cNvSpPr>
          <p:nvPr/>
        </p:nvSpPr>
        <p:spPr>
          <a:xfrm>
            <a:off x="1066800" y="1733437"/>
            <a:ext cx="10058400" cy="8583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/>
              <a:t>Курсовой проект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8AA5B19-3107-A718-D2C9-3CFFB8D08164}"/>
              </a:ext>
            </a:extLst>
          </p:cNvPr>
          <p:cNvSpPr txBox="1">
            <a:spLocks/>
          </p:cNvSpPr>
          <p:nvPr/>
        </p:nvSpPr>
        <p:spPr>
          <a:xfrm>
            <a:off x="1066800" y="5027121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Владимир, 2023</a:t>
            </a:r>
          </a:p>
        </p:txBody>
      </p:sp>
    </p:spTree>
    <p:extLst>
      <p:ext uri="{BB962C8B-B14F-4D97-AF65-F5344CB8AC3E}">
        <p14:creationId xmlns:p14="http://schemas.microsoft.com/office/powerpoint/2010/main" val="131128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45FFD-27A1-8EAE-DC03-C8FFAFC7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Начальная страница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025502-6A13-7142-5715-AA4E5CEE7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38" y="2122099"/>
            <a:ext cx="11563759" cy="22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0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AEF60-FE77-CEDF-9FE3-B67A843C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Страница регистрации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609A31-56B7-4BEC-7AEB-22215311B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296" y="1621587"/>
            <a:ext cx="8312306" cy="28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1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9DF99-0A2C-8103-5BF4-14CF8107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Главная страница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D75B42-2CA4-2F98-30FF-469C3DE3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62" y="1570007"/>
            <a:ext cx="8927947" cy="405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9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2C066-C456-BE23-9758-D8B09254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Страница с сообщениями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0EF5BEE-4D9B-143F-8723-6A5DF87F1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71" y="2070340"/>
            <a:ext cx="11771057" cy="35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6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9F96C-EB83-F893-97BA-A32732B0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Страница с добавлением в друзья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5922479-CAD5-F75D-4D45-E083A294E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712" y="1825625"/>
            <a:ext cx="92165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0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315D7-919D-8780-2B28-6C6AB261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Отправленная заявка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1AA3E11-D97E-3FF0-9EDB-344AD08E8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538"/>
            <a:ext cx="10515600" cy="37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4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0EEBB-0C37-638A-71F5-06707A55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Принятая заявка в друзья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6C40FD1-864A-96C5-A3F4-2CA1E7F62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907" y="1825625"/>
            <a:ext cx="101001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47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2E4D0-9773-2B7D-6BA1-940565AB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Главная страница с друзьями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7282AA9-AE11-78AE-0F68-D83BF6DC6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287" y="2160175"/>
            <a:ext cx="10515600" cy="302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0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B8370-D7F8-FCDD-1577-65459B4E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Главная страница администратора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DB92113-D2CA-8CE1-FD76-2AB76F62A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215" y="1966822"/>
            <a:ext cx="10083947" cy="367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65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45675-7F61-E06C-38FA-6C0C5449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403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3AC16-9A2D-188D-9C2E-C941C7ED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курсового проекта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33E48EE-C11A-1888-2638-826A6907BC02}"/>
              </a:ext>
            </a:extLst>
          </p:cNvPr>
          <p:cNvSpPr txBox="1">
            <a:spLocks/>
          </p:cNvSpPr>
          <p:nvPr/>
        </p:nvSpPr>
        <p:spPr>
          <a:xfrm>
            <a:off x="838200" y="1971390"/>
            <a:ext cx="10058400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Изучение процесса разработки сложных программных систем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Получение навыков работы с платформой для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веб-приложений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Core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программной системы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предметной области «Мессенджер» для автоматизации работы с данными о сообщениях и друзьях.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47E6D607-BB1F-32D6-3BEE-DB0B10BD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A285DED-B8CE-4149-ADBD-DFC62EAA71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80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952D41-2A75-C950-A108-5A4F4871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Описание предметной области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6233893-0104-7CD0-AC33-E982F528C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180340" marR="144145" indent="277495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Мессенджер – программа для обмена информацией в реальном времени.</a:t>
            </a:r>
          </a:p>
          <a:p>
            <a:pPr marL="180340" marR="144145" indent="277495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мессенджер должен иметь как минимум 2-ух пользователей. Также должен быть чат для обмена информацией между пользователями Некоторые мессенджеры поддерживают функцию добавления в друзья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1A14F0FA-8CF5-E549-E73E-2F7F77F4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A285DED-B8CE-4149-ADBD-DFC62EAA71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00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9D5EE0F-69DC-0462-4E94-FA7DA702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Технологический </a:t>
            </a:r>
            <a:r>
              <a:rPr lang="ru-RU" dirty="0" err="1"/>
              <a:t>стэк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B762061-E7D3-BC14-21DF-F7A35829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6403"/>
            <a:ext cx="10058400" cy="402336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сервиса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Core MVC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Razor Pages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сервиса и СУБД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8F99648B-5899-41C5-766C-6ABE8724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A285DED-B8CE-4149-ADBD-DFC62EAA71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60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355315D-867D-2F67-ED11-8109FCC0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Этапы разработки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3BC2617-102D-848E-AA55-E9E3E3352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системы</a:t>
            </a:r>
          </a:p>
          <a:p>
            <a:pPr marL="292608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диаграмм:</a:t>
            </a:r>
          </a:p>
          <a:p>
            <a:pPr marL="932688" lvl="2" indent="-45720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Прецедентов</a:t>
            </a:r>
          </a:p>
          <a:p>
            <a:pPr marL="932688" lvl="2" indent="-45720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</a:t>
            </a:r>
          </a:p>
          <a:p>
            <a:pPr marL="932688" lvl="2" indent="-45720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Состояний</a:t>
            </a:r>
          </a:p>
          <a:p>
            <a:pPr marL="932688" lvl="2" indent="-45720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Последовательностей</a:t>
            </a:r>
          </a:p>
          <a:p>
            <a:pPr marL="85725" lvl="2" indent="0"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системы</a:t>
            </a:r>
          </a:p>
          <a:p>
            <a:pPr marL="749808" lvl="1" indent="-457200">
              <a:spcBef>
                <a:spcPts val="1200"/>
              </a:spcBef>
              <a:spcAft>
                <a:spcPts val="200"/>
              </a:spcAft>
              <a:buClr>
                <a:srgbClr val="6F6F74"/>
              </a:buClr>
              <a:buSzPct val="100000"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сервиса</a:t>
            </a:r>
          </a:p>
          <a:p>
            <a:pPr marL="932688" lvl="2" indent="-457200"/>
            <a:endParaRPr lang="ru-RU" sz="2000" dirty="0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6A5D312D-B800-993A-C816-30BBC26D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A285DED-B8CE-4149-ADBD-DFC62EAA71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54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DB63D-40C9-DBEB-886C-B8911EFF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Диаграмма прецедентов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F737B1-2B79-DD17-F8D8-59559425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93" y="1384527"/>
            <a:ext cx="5357813" cy="52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7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BFB63-FEC9-4EAB-0BAC-2A5E3FD8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Диаграмма классов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547917-5AB0-B64F-FA6D-7235DB8C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98" y="1453463"/>
            <a:ext cx="8915311" cy="477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0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53B8B-D5D4-E9BD-D0C9-2EF99DC3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Диаграмма состояния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EA5C3F-5F0B-B4D3-F722-EF541EC2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939" y="1463341"/>
            <a:ext cx="4476121" cy="53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3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94D76-BF01-AECB-4B67-B075E4DF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Диаграмма последовательности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963AF7-0634-96EC-19FF-28C167F48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14" y="1408031"/>
            <a:ext cx="4724972" cy="48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472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232</Words>
  <Application>Microsoft Office PowerPoint</Application>
  <PresentationFormat>Широкоэкранный</PresentationFormat>
  <Paragraphs>46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курсового проекта</vt:lpstr>
      <vt:lpstr>Описание предметной области</vt:lpstr>
      <vt:lpstr>Технологический стэк</vt:lpstr>
      <vt:lpstr>Этапы разработки</vt:lpstr>
      <vt:lpstr>Диаграмма прецедентов</vt:lpstr>
      <vt:lpstr>Диаграмма классов</vt:lpstr>
      <vt:lpstr>Диаграмма состояния</vt:lpstr>
      <vt:lpstr>Диаграмма последовательности</vt:lpstr>
      <vt:lpstr>Начальная страница</vt:lpstr>
      <vt:lpstr>Страница регистрации</vt:lpstr>
      <vt:lpstr>Главная страница</vt:lpstr>
      <vt:lpstr>Страница с сообщениями</vt:lpstr>
      <vt:lpstr>Страница с добавлением в друзья</vt:lpstr>
      <vt:lpstr>Отправленная заявка</vt:lpstr>
      <vt:lpstr>Принятая заявка в друзья</vt:lpstr>
      <vt:lpstr>Главная страница с друзьями</vt:lpstr>
      <vt:lpstr>Главная страница администратора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</dc:creator>
  <cp:lastModifiedBy>Михаил</cp:lastModifiedBy>
  <cp:revision>4</cp:revision>
  <dcterms:created xsi:type="dcterms:W3CDTF">2023-01-20T18:29:09Z</dcterms:created>
  <dcterms:modified xsi:type="dcterms:W3CDTF">2023-01-26T14:26:16Z</dcterms:modified>
</cp:coreProperties>
</file>