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5/29/2016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Tinerii si mass-media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042" y="4094204"/>
            <a:ext cx="4333103" cy="779547"/>
          </a:xfrm>
        </p:spPr>
        <p:txBody>
          <a:bodyPr>
            <a:normAutofit/>
          </a:bodyPr>
          <a:lstStyle/>
          <a:p>
            <a:pPr algn="l"/>
            <a:r>
              <a:rPr lang="ro-RO" sz="1050" dirty="0" smtClean="0"/>
              <a:t>Liceul de informatică </a:t>
            </a:r>
            <a:r>
              <a:rPr lang="en-US" sz="1050" dirty="0" smtClean="0"/>
              <a:t>“</a:t>
            </a:r>
            <a:r>
              <a:rPr lang="ro-RO" sz="1050" dirty="0" smtClean="0"/>
              <a:t>Grigore c. moisil</a:t>
            </a:r>
            <a:r>
              <a:rPr lang="en-US" sz="1050" dirty="0" smtClean="0"/>
              <a:t>”</a:t>
            </a:r>
            <a:r>
              <a:rPr lang="ro-RO" sz="1050" dirty="0" smtClean="0"/>
              <a:t> iași</a:t>
            </a:r>
            <a:endParaRPr lang="ro-RO" sz="1050" dirty="0" smtClean="0"/>
          </a:p>
          <a:p>
            <a:pPr algn="l"/>
            <a:r>
              <a:rPr lang="ro-RO" sz="1050" dirty="0" smtClean="0"/>
              <a:t>Clasa a ix-a e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6038336" y="4094205"/>
            <a:ext cx="388002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1050" dirty="0" smtClean="0"/>
              <a:t>Grigoriu Cosmin</a:t>
            </a:r>
          </a:p>
          <a:p>
            <a:pPr algn="r"/>
            <a:r>
              <a:rPr lang="ro-RO" sz="1050" dirty="0" smtClean="0"/>
              <a:t>Harip Alexandru</a:t>
            </a:r>
          </a:p>
          <a:p>
            <a:pPr algn="r"/>
            <a:r>
              <a:rPr lang="ro-RO" sz="1050" dirty="0" smtClean="0"/>
              <a:t>Curteanu Bianca</a:t>
            </a:r>
            <a:endParaRPr lang="ro-RO" sz="1050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88757"/>
            <a:ext cx="9509760" cy="4340822"/>
          </a:xfrm>
        </p:spPr>
        <p:txBody>
          <a:bodyPr>
            <a:normAutofit/>
          </a:bodyPr>
          <a:lstStyle/>
          <a:p>
            <a:r>
              <a:rPr lang="ro-RO" sz="2400" dirty="0"/>
              <a:t> </a:t>
            </a:r>
            <a:r>
              <a:rPr lang="ro-RO" sz="2400" dirty="0" smtClean="0"/>
              <a:t>    </a:t>
            </a:r>
            <a:r>
              <a:rPr lang="en-US" sz="2400" dirty="0" err="1" smtClean="0"/>
              <a:t>Rolul</a:t>
            </a:r>
            <a:r>
              <a:rPr lang="en-US" sz="2400" dirty="0" smtClean="0"/>
              <a:t> </a:t>
            </a:r>
            <a:r>
              <a:rPr lang="en-US" sz="2400" dirty="0"/>
              <a:t>mass-</a:t>
            </a:r>
            <a:r>
              <a:rPr lang="en-US" sz="2400" dirty="0" err="1"/>
              <a:t>mediei</a:t>
            </a:r>
            <a:r>
              <a:rPr lang="en-US" sz="2400" dirty="0"/>
              <a:t>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deloc</a:t>
            </a:r>
            <a:r>
              <a:rPr lang="en-US" sz="2400" dirty="0"/>
              <a:t> </a:t>
            </a:r>
            <a:r>
              <a:rPr lang="en-US" sz="2400" dirty="0" err="1"/>
              <a:t>unul</a:t>
            </a:r>
            <a:r>
              <a:rPr lang="en-US" sz="2400" dirty="0"/>
              <a:t> </a:t>
            </a:r>
            <a:r>
              <a:rPr lang="en-US" sz="2400" dirty="0" err="1"/>
              <a:t>neglijabil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ceea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priveşte</a:t>
            </a:r>
            <a:r>
              <a:rPr lang="en-US" sz="2400" dirty="0"/>
              <a:t> </a:t>
            </a:r>
            <a:r>
              <a:rPr lang="en-US" sz="2400" dirty="0" err="1"/>
              <a:t>formarea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educarea</a:t>
            </a:r>
            <a:r>
              <a:rPr lang="en-US" sz="2400" dirty="0"/>
              <a:t> </a:t>
            </a:r>
            <a:r>
              <a:rPr lang="en-US" sz="2400" dirty="0" err="1"/>
              <a:t>tinerilor</a:t>
            </a:r>
            <a:r>
              <a:rPr lang="en-US" sz="2400" dirty="0"/>
              <a:t>.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tânăr</a:t>
            </a:r>
            <a:r>
              <a:rPr lang="en-US" sz="2400" dirty="0"/>
              <a:t> </a:t>
            </a:r>
            <a:r>
              <a:rPr lang="en-US" sz="2400" dirty="0" err="1"/>
              <a:t>citeşte</a:t>
            </a:r>
            <a:r>
              <a:rPr lang="en-US" sz="2400" dirty="0"/>
              <a:t> </a:t>
            </a:r>
            <a:r>
              <a:rPr lang="en-US" sz="2400" dirty="0" err="1"/>
              <a:t>ziare</a:t>
            </a:r>
            <a:r>
              <a:rPr lang="en-US" sz="2400" dirty="0"/>
              <a:t>, </a:t>
            </a:r>
            <a:r>
              <a:rPr lang="en-US" sz="2400" dirty="0" err="1"/>
              <a:t>ascultă</a:t>
            </a:r>
            <a:r>
              <a:rPr lang="en-US" sz="2400" dirty="0"/>
              <a:t> la radio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urmăreşte</a:t>
            </a:r>
            <a:r>
              <a:rPr lang="en-US" sz="2400" dirty="0"/>
              <a:t> </a:t>
            </a:r>
            <a:r>
              <a:rPr lang="en-US" sz="2400" dirty="0" err="1"/>
              <a:t>emisiunile</a:t>
            </a:r>
            <a:r>
              <a:rPr lang="en-US" sz="2400" dirty="0"/>
              <a:t> T.V. </a:t>
            </a:r>
            <a:r>
              <a:rPr lang="en-US" sz="2400" dirty="0" err="1"/>
              <a:t>Internetul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altă</a:t>
            </a:r>
            <a:r>
              <a:rPr lang="en-US" sz="2400" dirty="0"/>
              <a:t> </a:t>
            </a:r>
            <a:r>
              <a:rPr lang="en-US" sz="2400" dirty="0" err="1"/>
              <a:t>sursă</a:t>
            </a:r>
            <a:r>
              <a:rPr lang="en-US" sz="2400" dirty="0"/>
              <a:t> de </a:t>
            </a:r>
            <a:r>
              <a:rPr lang="en-US" sz="2400" dirty="0" err="1"/>
              <a:t>informare</a:t>
            </a:r>
            <a:r>
              <a:rPr lang="en-US" sz="2400" dirty="0"/>
              <a:t> care, </a:t>
            </a:r>
            <a:r>
              <a:rPr lang="en-US" sz="2400" dirty="0" err="1"/>
              <a:t>chiar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cu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tânără</a:t>
            </a:r>
            <a:r>
              <a:rPr lang="en-US" sz="2400" dirty="0"/>
              <a:t> </a:t>
            </a:r>
            <a:r>
              <a:rPr lang="en-US" sz="2400" dirty="0" err="1"/>
              <a:t>decât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enumerate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sus</a:t>
            </a:r>
            <a:r>
              <a:rPr lang="en-US" sz="2400" dirty="0"/>
              <a:t>, </a:t>
            </a:r>
            <a:r>
              <a:rPr lang="en-US" sz="2400" dirty="0" err="1"/>
              <a:t>tinde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le </a:t>
            </a:r>
            <a:r>
              <a:rPr lang="en-US" sz="2400" dirty="0" err="1"/>
              <a:t>înghită</a:t>
            </a:r>
            <a:r>
              <a:rPr lang="en-US" sz="2400" dirty="0"/>
              <a:t>. La </a:t>
            </a:r>
            <a:r>
              <a:rPr lang="en-US" sz="2400" dirty="0" err="1"/>
              <a:t>vârsta</a:t>
            </a:r>
            <a:r>
              <a:rPr lang="en-US" sz="2400" dirty="0"/>
              <a:t> </a:t>
            </a:r>
            <a:r>
              <a:rPr lang="en-US" sz="2400" dirty="0" err="1"/>
              <a:t>tinereţii</a:t>
            </a:r>
            <a:r>
              <a:rPr lang="en-US" sz="2400" dirty="0"/>
              <a:t>, </a:t>
            </a:r>
            <a:r>
              <a:rPr lang="en-US" sz="2400" dirty="0" err="1"/>
              <a:t>setea</a:t>
            </a:r>
            <a:r>
              <a:rPr lang="en-US" sz="2400" dirty="0"/>
              <a:t> de </a:t>
            </a:r>
            <a:r>
              <a:rPr lang="en-US" sz="2400" dirty="0" err="1" smtClean="0"/>
              <a:t>cunoaştere</a:t>
            </a:r>
            <a:r>
              <a:rPr lang="ro-RO" sz="2400" dirty="0"/>
              <a:t> </a:t>
            </a:r>
            <a:r>
              <a:rPr lang="en-US" sz="2400" dirty="0" smtClean="0"/>
              <a:t>e </a:t>
            </a:r>
            <a:r>
              <a:rPr lang="en-US" sz="2400" dirty="0" err="1"/>
              <a:t>enormă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ea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cumva</a:t>
            </a:r>
            <a:r>
              <a:rPr lang="en-US" sz="2400" dirty="0"/>
              <a:t> </a:t>
            </a:r>
            <a:r>
              <a:rPr lang="en-US" sz="2400" dirty="0" err="1"/>
              <a:t>saturată</a:t>
            </a:r>
            <a:r>
              <a:rPr lang="en-US" sz="2400" dirty="0"/>
              <a:t>. Dar... </a:t>
            </a:r>
            <a:r>
              <a:rPr lang="en-US" sz="2400" dirty="0" err="1"/>
              <a:t>aşa</a:t>
            </a:r>
            <a:r>
              <a:rPr lang="en-US" sz="2400" dirty="0"/>
              <a:t> cum un </a:t>
            </a:r>
            <a:r>
              <a:rPr lang="en-US" sz="2400" dirty="0" err="1"/>
              <a:t>cuţit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 fi </a:t>
            </a:r>
            <a:r>
              <a:rPr lang="en-US" sz="2400" dirty="0" err="1"/>
              <a:t>folosit</a:t>
            </a:r>
            <a:r>
              <a:rPr lang="en-US" sz="2400" dirty="0"/>
              <a:t> </a:t>
            </a:r>
            <a:r>
              <a:rPr lang="en-US" sz="2400" dirty="0" err="1"/>
              <a:t>atât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tăiat</a:t>
            </a:r>
            <a:r>
              <a:rPr lang="en-US" sz="2400" dirty="0"/>
              <a:t> </a:t>
            </a:r>
            <a:r>
              <a:rPr lang="en-US" sz="2400" dirty="0" err="1"/>
              <a:t>pâinea</a:t>
            </a:r>
            <a:r>
              <a:rPr lang="en-US" sz="2400" dirty="0"/>
              <a:t>, </a:t>
            </a:r>
            <a:r>
              <a:rPr lang="en-US" sz="2400" dirty="0" err="1"/>
              <a:t>cât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ucis</a:t>
            </a:r>
            <a:r>
              <a:rPr lang="en-US" sz="2400" dirty="0"/>
              <a:t>, tot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aceste</a:t>
            </a:r>
            <a:r>
              <a:rPr lang="en-US" sz="2400" dirty="0"/>
              <a:t> </a:t>
            </a:r>
            <a:r>
              <a:rPr lang="en-US" sz="2400" dirty="0" err="1"/>
              <a:t>instrumente</a:t>
            </a:r>
            <a:r>
              <a:rPr lang="en-US" sz="2400" dirty="0"/>
              <a:t> de </a:t>
            </a:r>
            <a:r>
              <a:rPr lang="en-US" sz="2400" dirty="0" err="1"/>
              <a:t>informare</a:t>
            </a:r>
            <a:r>
              <a:rPr lang="en-US" sz="2400" dirty="0"/>
              <a:t> pot fi </a:t>
            </a:r>
            <a:r>
              <a:rPr lang="en-US" sz="2400" dirty="0" err="1"/>
              <a:t>folosite</a:t>
            </a:r>
            <a:r>
              <a:rPr lang="en-US" sz="2400" dirty="0"/>
              <a:t> </a:t>
            </a:r>
            <a:r>
              <a:rPr lang="en-US" sz="2400" dirty="0" err="1"/>
              <a:t>atât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scop</a:t>
            </a:r>
            <a:r>
              <a:rPr lang="en-US" sz="2400" dirty="0"/>
              <a:t> </a:t>
            </a:r>
            <a:r>
              <a:rPr lang="en-US" sz="2400" i="1" dirty="0" err="1"/>
              <a:t>constructiv,</a:t>
            </a:r>
            <a:r>
              <a:rPr lang="en-US" sz="2400" dirty="0" err="1"/>
              <a:t>cât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 </a:t>
            </a:r>
            <a:r>
              <a:rPr lang="en-US" sz="2400" i="1" dirty="0" err="1"/>
              <a:t>distructiv</a:t>
            </a:r>
            <a:r>
              <a:rPr lang="en-US" sz="2400" i="1" dirty="0"/>
              <a:t>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4044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873210"/>
            <a:ext cx="9509760" cy="5156369"/>
          </a:xfrm>
        </p:spPr>
        <p:txBody>
          <a:bodyPr/>
          <a:lstStyle/>
          <a:p>
            <a:r>
              <a:rPr lang="ro-RO" dirty="0" smtClean="0"/>
              <a:t>     </a:t>
            </a:r>
            <a:r>
              <a:rPr lang="en-US" dirty="0" err="1" smtClean="0"/>
              <a:t>Scopul</a:t>
            </a:r>
            <a:r>
              <a:rPr lang="en-US" dirty="0"/>
              <a:t> </a:t>
            </a:r>
            <a:r>
              <a:rPr lang="en-US" i="1" dirty="0" err="1"/>
              <a:t>constructiv</a:t>
            </a:r>
            <a:r>
              <a:rPr lang="en-US" i="1" dirty="0"/>
              <a:t> </a:t>
            </a:r>
            <a:r>
              <a:rPr lang="en-US" dirty="0" err="1"/>
              <a:t>este</a:t>
            </a:r>
            <a:r>
              <a:rPr lang="en-US" dirty="0"/>
              <a:t>, din </a:t>
            </a:r>
            <a:r>
              <a:rPr lang="en-US" dirty="0" err="1"/>
              <a:t>păcate</a:t>
            </a:r>
            <a:r>
              <a:rPr lang="en-US" dirty="0"/>
              <a:t>, din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puţin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din </a:t>
            </a:r>
            <a:r>
              <a:rPr lang="en-US" dirty="0" err="1"/>
              <a:t>cauză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dătător</a:t>
            </a:r>
            <a:r>
              <a:rPr lang="en-US" dirty="0"/>
              <a:t> de </a:t>
            </a:r>
            <a:r>
              <a:rPr lang="en-US" dirty="0" err="1"/>
              <a:t>senzaţii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tari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emisiunile</a:t>
            </a:r>
            <a:r>
              <a:rPr lang="en-US" dirty="0"/>
              <a:t> educative nu </a:t>
            </a:r>
            <a:r>
              <a:rPr lang="en-US" dirty="0" err="1"/>
              <a:t>arată</a:t>
            </a:r>
            <a:r>
              <a:rPr lang="en-US" dirty="0"/>
              <a:t> </a:t>
            </a:r>
            <a:r>
              <a:rPr lang="en-US" dirty="0" err="1"/>
              <a:t>întotdeauna</a:t>
            </a:r>
            <a:r>
              <a:rPr lang="en-US" dirty="0"/>
              <a:t> cine </a:t>
            </a:r>
            <a:r>
              <a:rPr lang="en-US" dirty="0" err="1"/>
              <a:t>ştie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. </a:t>
            </a:r>
            <a:r>
              <a:rPr lang="en-US" dirty="0" err="1"/>
              <a:t>Dimpotrivă</a:t>
            </a:r>
            <a:r>
              <a:rPr lang="en-US" dirty="0"/>
              <a:t>,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dublu</a:t>
            </a:r>
            <a:r>
              <a:rPr lang="en-US" i="1" dirty="0" err="1"/>
              <a:t>distructiv</a:t>
            </a:r>
            <a:r>
              <a:rPr lang="en-US" i="1" dirty="0"/>
              <a:t> - 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trup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ales,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suflet</a:t>
            </a:r>
            <a:r>
              <a:rPr lang="en-US" dirty="0"/>
              <a:t> -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. </a:t>
            </a:r>
            <a:r>
              <a:rPr lang="en-US" dirty="0" err="1"/>
              <a:t>Câtă</a:t>
            </a:r>
            <a:r>
              <a:rPr lang="en-US" dirty="0"/>
              <a:t> </a:t>
            </a:r>
            <a:r>
              <a:rPr lang="en-US" dirty="0" err="1"/>
              <a:t>dreptate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Sfântul</a:t>
            </a:r>
            <a:r>
              <a:rPr lang="en-US" dirty="0"/>
              <a:t> </a:t>
            </a:r>
            <a:r>
              <a:rPr lang="en-US" dirty="0" err="1"/>
              <a:t>Prooroc</a:t>
            </a:r>
            <a:r>
              <a:rPr lang="en-US" dirty="0"/>
              <a:t> </a:t>
            </a:r>
            <a:r>
              <a:rPr lang="en-US" dirty="0" err="1"/>
              <a:t>Isaia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spunea</a:t>
            </a:r>
            <a:r>
              <a:rPr lang="en-US" dirty="0"/>
              <a:t>: </a:t>
            </a:r>
            <a:r>
              <a:rPr lang="en-US" dirty="0" err="1"/>
              <a:t>Moartea</a:t>
            </a:r>
            <a:r>
              <a:rPr lang="en-US" dirty="0"/>
              <a:t> a </a:t>
            </a:r>
            <a:r>
              <a:rPr lang="en-US" dirty="0" err="1"/>
              <a:t>intrat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ferestrele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. </a:t>
            </a:r>
            <a:r>
              <a:rPr lang="en-US" dirty="0" err="1"/>
              <a:t>Moartea</a:t>
            </a:r>
            <a:r>
              <a:rPr lang="en-US" dirty="0"/>
              <a:t> </a:t>
            </a:r>
            <a:r>
              <a:rPr lang="en-US" dirty="0" err="1"/>
              <a:t>sufletului</a:t>
            </a:r>
            <a:r>
              <a:rPr lang="en-US" dirty="0"/>
              <a:t>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ochi</a:t>
            </a:r>
            <a:r>
              <a:rPr lang="en-US" dirty="0"/>
              <a:t>.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expuse</a:t>
            </a:r>
            <a:r>
              <a:rPr lang="en-US" dirty="0"/>
              <a:t> </a:t>
            </a:r>
            <a:r>
              <a:rPr lang="en-US" dirty="0" err="1"/>
              <a:t>organe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calea</a:t>
            </a:r>
            <a:r>
              <a:rPr lang="en-US" dirty="0"/>
              <a:t> </a:t>
            </a:r>
            <a:r>
              <a:rPr lang="en-US" dirty="0" err="1"/>
              <a:t>păcatului</a:t>
            </a:r>
            <a:r>
              <a:rPr lang="en-US" dirty="0"/>
              <a:t>. De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depinde</a:t>
            </a:r>
            <a:r>
              <a:rPr lang="en-US" dirty="0"/>
              <a:t> </a:t>
            </a:r>
            <a:r>
              <a:rPr lang="en-US" dirty="0" err="1"/>
              <a:t>curăţia</a:t>
            </a:r>
            <a:r>
              <a:rPr lang="en-US" dirty="0"/>
              <a:t> </a:t>
            </a:r>
            <a:r>
              <a:rPr lang="en-US" dirty="0" err="1"/>
              <a:t>întregului</a:t>
            </a:r>
            <a:r>
              <a:rPr lang="en-US" dirty="0"/>
              <a:t> </a:t>
            </a:r>
            <a:r>
              <a:rPr lang="en-US" dirty="0" err="1"/>
              <a:t>om.</a:t>
            </a:r>
            <a:r>
              <a:rPr lang="en-US" dirty="0"/>
              <a:t> </a:t>
            </a:r>
            <a:r>
              <a:rPr lang="en-US" dirty="0" err="1"/>
              <a:t>Căci</a:t>
            </a:r>
            <a:r>
              <a:rPr lang="en-US" dirty="0"/>
              <a:t> </a:t>
            </a:r>
            <a:r>
              <a:rPr lang="en-US" dirty="0" err="1"/>
              <a:t>Mântuitorul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: </a:t>
            </a:r>
            <a:r>
              <a:rPr lang="en-US" dirty="0" err="1"/>
              <a:t>Luminătorul</a:t>
            </a:r>
            <a:r>
              <a:rPr lang="en-US" dirty="0"/>
              <a:t> </a:t>
            </a:r>
            <a:r>
              <a:rPr lang="en-US" dirty="0" err="1"/>
              <a:t>trupului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ochiul</a:t>
            </a:r>
            <a:r>
              <a:rPr lang="en-US" dirty="0"/>
              <a:t>. </a:t>
            </a:r>
            <a:r>
              <a:rPr lang="en-US" dirty="0" err="1"/>
              <a:t>Deci</a:t>
            </a:r>
            <a:r>
              <a:rPr lang="en-US" dirty="0"/>
              <a:t>, de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ochiul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</a:t>
            </a:r>
            <a:r>
              <a:rPr lang="en-US" dirty="0" err="1"/>
              <a:t>curat</a:t>
            </a:r>
            <a:r>
              <a:rPr lang="en-US" dirty="0"/>
              <a:t>, tot </a:t>
            </a:r>
            <a:r>
              <a:rPr lang="en-US" dirty="0" err="1"/>
              <a:t>trupul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luminat</a:t>
            </a:r>
            <a:r>
              <a:rPr lang="en-US" dirty="0"/>
              <a:t>. </a:t>
            </a:r>
            <a:r>
              <a:rPr lang="en-US" dirty="0" err="1"/>
              <a:t>Iar</a:t>
            </a:r>
            <a:r>
              <a:rPr lang="en-US" dirty="0"/>
              <a:t> de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ochiul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, tot </a:t>
            </a:r>
            <a:r>
              <a:rPr lang="en-US" dirty="0" err="1"/>
              <a:t>trupul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întunecat</a:t>
            </a:r>
            <a:r>
              <a:rPr lang="en-US" dirty="0"/>
              <a:t>.(Mt. 6, 22-23</a:t>
            </a:r>
            <a:r>
              <a:rPr lang="en-US" dirty="0" smtClean="0"/>
              <a:t>)</a:t>
            </a:r>
            <a:r>
              <a:rPr lang="ro-RO" dirty="0" smtClean="0"/>
              <a:t>.</a:t>
            </a:r>
          </a:p>
          <a:p>
            <a:r>
              <a:rPr lang="en-US" dirty="0" err="1"/>
              <a:t>Realităţile</a:t>
            </a:r>
            <a:r>
              <a:rPr lang="en-US" dirty="0"/>
              <a:t> </a:t>
            </a:r>
            <a:r>
              <a:rPr lang="en-US" dirty="0" err="1"/>
              <a:t>prezentate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mass-media pot </a:t>
            </a:r>
            <a:r>
              <a:rPr lang="en-US" dirty="0" err="1"/>
              <a:t>avea</a:t>
            </a:r>
            <a:r>
              <a:rPr lang="en-US" dirty="0"/>
              <a:t> un impact cu </a:t>
            </a:r>
            <a:r>
              <a:rPr lang="en-US" dirty="0" err="1"/>
              <a:t>consecinţe</a:t>
            </a:r>
            <a:r>
              <a:rPr lang="en-US" dirty="0"/>
              <a:t> </a:t>
            </a:r>
            <a:r>
              <a:rPr lang="en-US" dirty="0" err="1"/>
              <a:t>majore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conştiinţa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general, al </a:t>
            </a:r>
            <a:r>
              <a:rPr lang="en-US" dirty="0" err="1"/>
              <a:t>copiilor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tinerilor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special, </a:t>
            </a:r>
            <a:r>
              <a:rPr lang="en-US" dirty="0" err="1"/>
              <a:t>întrucât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formează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socială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uşor</a:t>
            </a:r>
            <a:r>
              <a:rPr lang="en-US" dirty="0"/>
              <a:t> de </a:t>
            </a:r>
            <a:r>
              <a:rPr lang="en-US" dirty="0" err="1"/>
              <a:t>cucerit</a:t>
            </a:r>
            <a:r>
              <a:rPr lang="en-US" dirty="0"/>
              <a:t>, </a:t>
            </a:r>
            <a:r>
              <a:rPr lang="en-US" dirty="0" err="1"/>
              <a:t>căci</a:t>
            </a:r>
            <a:r>
              <a:rPr lang="en-US" dirty="0"/>
              <a:t> </a:t>
            </a:r>
            <a:r>
              <a:rPr lang="en-US" dirty="0" err="1"/>
              <a:t>tinerilor</a:t>
            </a:r>
            <a:r>
              <a:rPr lang="en-US" dirty="0"/>
              <a:t> li se </a:t>
            </a:r>
            <a:r>
              <a:rPr lang="en-US" dirty="0" err="1"/>
              <a:t>formează</a:t>
            </a:r>
            <a:r>
              <a:rPr lang="en-US" dirty="0"/>
              <a:t> </a:t>
            </a:r>
            <a:r>
              <a:rPr lang="en-US" dirty="0" err="1"/>
              <a:t>tipare</a:t>
            </a:r>
            <a:r>
              <a:rPr lang="en-US" dirty="0"/>
              <a:t> de </a:t>
            </a:r>
            <a:r>
              <a:rPr lang="en-US" dirty="0" err="1"/>
              <a:t>gândire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de </a:t>
            </a:r>
            <a:r>
              <a:rPr lang="en-US" dirty="0" err="1"/>
              <a:t>comportament</a:t>
            </a:r>
            <a:r>
              <a:rPr lang="en-US" dirty="0"/>
              <a:t> </a:t>
            </a:r>
            <a:r>
              <a:rPr lang="en-US" dirty="0" err="1"/>
              <a:t>adaptate</a:t>
            </a:r>
            <a:r>
              <a:rPr lang="en-US" dirty="0"/>
              <a:t> la o </a:t>
            </a:r>
            <a:r>
              <a:rPr lang="en-US" dirty="0" err="1"/>
              <a:t>etică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constrângeri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prejudecăţi</a:t>
            </a:r>
            <a:r>
              <a:rPr lang="en-US" dirty="0"/>
              <a:t>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găsesc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personajele</a:t>
            </a:r>
            <a:r>
              <a:rPr lang="en-US" dirty="0"/>
              <a:t> </a:t>
            </a:r>
            <a:r>
              <a:rPr lang="es-ES_tradnl" dirty="0"/>
              <a:t>mediatízate 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urmeze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544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301578"/>
            <a:ext cx="9509760" cy="4728001"/>
          </a:xfrm>
        </p:spPr>
        <p:txBody>
          <a:bodyPr/>
          <a:lstStyle/>
          <a:p>
            <a:r>
              <a:rPr lang="ro-RO" dirty="0" smtClean="0"/>
              <a:t>     În </a:t>
            </a:r>
            <a:r>
              <a:rPr lang="ro-RO" dirty="0"/>
              <a:t>perioada şcolară, elevul trebuie să facă faţă valului </a:t>
            </a:r>
            <a:r>
              <a:rPr lang="ro-RO" dirty="0" smtClean="0"/>
              <a:t>de violenţă, </a:t>
            </a:r>
            <a:r>
              <a:rPr lang="ro-RO" dirty="0"/>
              <a:t>drogurilor şi modalităţilor de sfidare a legii, oferite permanent de filmele şi emisiunile diferitelor televiziuni, ce se întrec în a le prezenta, făcându-1 insensibil la suferinţa şi exploatarea umană, astfel încât şi cele mai oribile evenimente pot fi acceptate ca parte a „distracţiei" zilnice din faţa micului ecran</a:t>
            </a:r>
            <a:r>
              <a:rPr lang="ro-RO" dirty="0" smtClean="0"/>
              <a:t>.</a:t>
            </a:r>
            <a:r>
              <a:rPr lang="ro-RO" dirty="0"/>
              <a:t> În perioada şcolară, elevul trebuie să facă faţă valului de violenţă şi extravaganţă sexuală, drogurilor şi modalităţilor de sfidare a legii, oferite permanent de filmele şi emisiunile diferitelor televiziuni, ce se întrec în a le prezenta, </a:t>
            </a:r>
            <a:r>
              <a:rPr lang="ro-RO" dirty="0" smtClean="0"/>
              <a:t>făcându-l </a:t>
            </a:r>
            <a:r>
              <a:rPr lang="ro-RO" dirty="0"/>
              <a:t>insensibil la suferinţa şi exploatarea umană, astfel încât şi cele mai oribile evenimente pot fi acceptate ca parte a „distracţiei" zilnice din faţa micului ecran</a:t>
            </a:r>
            <a:r>
              <a:rPr lang="ro-RO" dirty="0" smtClean="0"/>
              <a:t>.</a:t>
            </a:r>
          </a:p>
          <a:p>
            <a:r>
              <a:rPr lang="ro-RO" dirty="0" smtClean="0"/>
              <a:t>     Astăzi</a:t>
            </a:r>
            <a:r>
              <a:rPr lang="ro-RO" dirty="0"/>
              <a:t>, nici presa, nici televiziunea, nici radioul, nici cinematograful nu mai garantează, prin ceea ce emit, formarea convingerilor şi judecăţilor morale care să determine o conduită umană sănătoasă şi ordinea în viaţa personală, familială şi socială.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4376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367481"/>
            <a:ext cx="9509760" cy="4662098"/>
          </a:xfrm>
        </p:spPr>
        <p:txBody>
          <a:bodyPr/>
          <a:lstStyle/>
          <a:p>
            <a:r>
              <a:rPr lang="ro-RO" b="1" dirty="0" smtClean="0"/>
              <a:t>     </a:t>
            </a:r>
            <a:r>
              <a:rPr lang="en-US" b="1" dirty="0" err="1" smtClean="0"/>
              <a:t>Informaţia</a:t>
            </a:r>
            <a:r>
              <a:rPr lang="en-US" dirty="0"/>
              <a:t> </a:t>
            </a:r>
            <a:r>
              <a:rPr lang="en-US" dirty="0" err="1"/>
              <a:t>parvenită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canale</a:t>
            </a:r>
            <a:r>
              <a:rPr lang="en-US" dirty="0"/>
              <a:t> </a:t>
            </a:r>
            <a:r>
              <a:rPr lang="en-US" b="1" dirty="0" err="1"/>
              <a:t>trebuie</a:t>
            </a:r>
            <a:r>
              <a:rPr lang="en-US" b="1" dirty="0"/>
              <a:t> </a:t>
            </a:r>
            <a:r>
              <a:rPr lang="en-US" b="1" dirty="0" err="1"/>
              <a:t>filtrată</a:t>
            </a:r>
            <a:r>
              <a:rPr lang="en-US" b="1" dirty="0"/>
              <a:t>,</a:t>
            </a:r>
            <a:r>
              <a:rPr lang="en-US" dirty="0"/>
              <a:t> </a:t>
            </a:r>
            <a:r>
              <a:rPr lang="en-US" dirty="0" err="1"/>
              <a:t>deoarece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întotdeauna</a:t>
            </a:r>
            <a:r>
              <a:rPr lang="en-US" dirty="0"/>
              <a:t> </a:t>
            </a:r>
            <a:r>
              <a:rPr lang="en-US" dirty="0" err="1"/>
              <a:t>veridică</a:t>
            </a:r>
            <a:r>
              <a:rPr lang="en-US" dirty="0"/>
              <a:t>. </a:t>
            </a:r>
            <a:r>
              <a:rPr lang="en-US" dirty="0" err="1"/>
              <a:t>Atenţia</a:t>
            </a:r>
            <a:r>
              <a:rPr lang="en-US" dirty="0"/>
              <a:t> </a:t>
            </a:r>
            <a:r>
              <a:rPr lang="en-US" dirty="0" err="1"/>
              <a:t>cuvenită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delimităm</a:t>
            </a:r>
            <a:r>
              <a:rPr lang="en-US" dirty="0"/>
              <a:t> </a:t>
            </a:r>
            <a:r>
              <a:rPr lang="en-US" dirty="0" err="1"/>
              <a:t>binele</a:t>
            </a:r>
            <a:r>
              <a:rPr lang="en-US" dirty="0"/>
              <a:t> de </a:t>
            </a:r>
            <a:r>
              <a:rPr lang="en-US" dirty="0" err="1"/>
              <a:t>rău</a:t>
            </a:r>
            <a:r>
              <a:rPr lang="en-US" dirty="0"/>
              <a:t>, </a:t>
            </a:r>
            <a:r>
              <a:rPr lang="en-US" dirty="0" err="1"/>
              <a:t>originalul</a:t>
            </a:r>
            <a:r>
              <a:rPr lang="en-US" dirty="0"/>
              <a:t> de </a:t>
            </a:r>
            <a:r>
              <a:rPr lang="en-US" dirty="0" err="1"/>
              <a:t>neoriginal</a:t>
            </a:r>
            <a:r>
              <a:rPr lang="en-US" dirty="0"/>
              <a:t>, </a:t>
            </a:r>
            <a:r>
              <a:rPr lang="en-US" dirty="0" err="1"/>
              <a:t>realul</a:t>
            </a:r>
            <a:r>
              <a:rPr lang="en-US" dirty="0"/>
              <a:t> de </a:t>
            </a:r>
            <a:r>
              <a:rPr lang="en-US" dirty="0" err="1"/>
              <a:t>imaginar</a:t>
            </a:r>
            <a:r>
              <a:rPr lang="en-US" dirty="0"/>
              <a:t> </a:t>
            </a:r>
            <a:r>
              <a:rPr lang="es-ES_tradnl" dirty="0"/>
              <a:t>etc. </a:t>
            </a:r>
            <a:r>
              <a:rPr lang="en-US" dirty="0"/>
              <a:t>Din </a:t>
            </a:r>
            <a:r>
              <a:rPr lang="en-US" dirty="0" err="1"/>
              <a:t>nefericire</a:t>
            </a:r>
            <a:r>
              <a:rPr lang="en-US" dirty="0"/>
              <a:t>, </a:t>
            </a:r>
            <a:r>
              <a:rPr lang="en-US" dirty="0" err="1"/>
              <a:t>unii</a:t>
            </a:r>
            <a:r>
              <a:rPr lang="en-US" dirty="0"/>
              <a:t> </a:t>
            </a:r>
            <a:r>
              <a:rPr lang="en-US" dirty="0" err="1"/>
              <a:t>tineri</a:t>
            </a:r>
            <a:r>
              <a:rPr lang="en-US" dirty="0"/>
              <a:t> au o </a:t>
            </a:r>
            <a:r>
              <a:rPr lang="en-US" dirty="0" err="1"/>
              <a:t>slabă</a:t>
            </a:r>
            <a:r>
              <a:rPr lang="en-US" dirty="0"/>
              <a:t> capacitate de </a:t>
            </a:r>
            <a:r>
              <a:rPr lang="en-US" dirty="0" err="1"/>
              <a:t>triere</a:t>
            </a:r>
            <a:r>
              <a:rPr lang="en-US" dirty="0"/>
              <a:t>, de </a:t>
            </a:r>
            <a:r>
              <a:rPr lang="en-US" dirty="0" err="1"/>
              <a:t>ierarhizare</a:t>
            </a:r>
            <a:r>
              <a:rPr lang="en-US" dirty="0"/>
              <a:t> a </a:t>
            </a:r>
            <a:r>
              <a:rPr lang="en-US" dirty="0" err="1"/>
              <a:t>valorilor</a:t>
            </a:r>
            <a:r>
              <a:rPr lang="en-US" dirty="0"/>
              <a:t>, </a:t>
            </a:r>
            <a:r>
              <a:rPr lang="en-US" dirty="0" err="1"/>
              <a:t>intereselor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aspiraţiilor</a:t>
            </a:r>
            <a:r>
              <a:rPr lang="en-US" dirty="0"/>
              <a:t>.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unii</a:t>
            </a:r>
            <a:r>
              <a:rPr lang="en-US" dirty="0"/>
              <a:t> care </a:t>
            </a:r>
            <a:r>
              <a:rPr lang="en-US" dirty="0" err="1"/>
              <a:t>consideră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afişarea</a:t>
            </a:r>
            <a:r>
              <a:rPr lang="en-US" dirty="0"/>
              <a:t> </a:t>
            </a:r>
            <a:r>
              <a:rPr lang="en-US" dirty="0" err="1"/>
              <a:t>expresă</a:t>
            </a:r>
            <a:r>
              <a:rPr lang="en-US" dirty="0"/>
              <a:t> a </a:t>
            </a:r>
            <a:r>
              <a:rPr lang="en-US" dirty="0" err="1"/>
              <a:t>goliciunii</a:t>
            </a:r>
            <a:r>
              <a:rPr lang="en-US" dirty="0"/>
              <a:t> </a:t>
            </a:r>
            <a:r>
              <a:rPr lang="en-US" dirty="0" err="1"/>
              <a:t>trupeşti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exprimare</a:t>
            </a:r>
            <a:r>
              <a:rPr lang="en-US" dirty="0"/>
              <a:t> a </a:t>
            </a:r>
            <a:r>
              <a:rPr lang="en-US" dirty="0" err="1"/>
              <a:t>libertăţii</a:t>
            </a:r>
            <a:r>
              <a:rPr lang="en-US" dirty="0"/>
              <a:t> </a:t>
            </a:r>
            <a:r>
              <a:rPr lang="en-US" dirty="0" err="1"/>
              <a:t>omului</a:t>
            </a:r>
            <a:r>
              <a:rPr lang="en-US" dirty="0"/>
              <a:t>. Dar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concepţie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greşită</a:t>
            </a:r>
            <a:r>
              <a:rPr lang="en-US" dirty="0"/>
              <a:t>.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înţelegem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ca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mod se </a:t>
            </a:r>
            <a:r>
              <a:rPr lang="en-US" dirty="0" err="1"/>
              <a:t>încalcă</a:t>
            </a:r>
            <a:r>
              <a:rPr lang="en-US" dirty="0"/>
              <a:t>, se bate </a:t>
            </a:r>
            <a:r>
              <a:rPr lang="en-US" dirty="0" err="1"/>
              <a:t>joc</a:t>
            </a:r>
            <a:r>
              <a:rPr lang="en-US" dirty="0"/>
              <a:t> de </a:t>
            </a:r>
            <a:r>
              <a:rPr lang="en-US" dirty="0" err="1"/>
              <a:t>demnitatea</a:t>
            </a:r>
            <a:r>
              <a:rPr lang="en-US" dirty="0"/>
              <a:t> </a:t>
            </a:r>
            <a:r>
              <a:rPr lang="en-US" dirty="0" err="1"/>
              <a:t>umană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ro-RO" dirty="0" smtClean="0"/>
              <a:t>     Ca </a:t>
            </a:r>
            <a:r>
              <a:rPr lang="ro-RO" dirty="0"/>
              <a:t>alternative la situaţia dată, trebuie să găsim valorile eterne care leagă între ele </a:t>
            </a:r>
            <a:r>
              <a:rPr lang="ro-RO" b="1" dirty="0"/>
              <a:t>tradiţionalele instituţii educative</a:t>
            </a:r>
            <a:r>
              <a:rPr lang="ro-RO" dirty="0"/>
              <a:t>: </a:t>
            </a:r>
            <a:r>
              <a:rPr lang="ro-RO" b="1" dirty="0"/>
              <a:t>familia, Biserica, şcoala</a:t>
            </a:r>
            <a:r>
              <a:rPr lang="ro-RO" dirty="0"/>
              <a:t>, în vederea cooperării lor, astfel încât să se poată face faţă la noile conjuncturi sociale şi să se ofere o instruire care să dea caractere morale demne de a fi respectate, preţuind ideea drepturilor şi a libertăţilor, dar mai ales cea a îndatoririlor fundamentale din legea morală creştină.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01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779373"/>
            <a:ext cx="9509760" cy="4250206"/>
          </a:xfrm>
        </p:spPr>
        <p:txBody>
          <a:bodyPr/>
          <a:lstStyle/>
          <a:p>
            <a:r>
              <a:rPr lang="ro-RO" dirty="0" smtClean="0"/>
              <a:t>     De </a:t>
            </a:r>
            <a:r>
              <a:rPr lang="ro-RO" dirty="0"/>
              <a:t>aceea, în familie, părinţii trebuie să canalizeze impulsul şi voinţa rebelă a copilului, de la cea mai fragedă vârstă, prin rugăciune, ascultare şi abstinenţă raţională, spre o conduită morală bazată pe dragoste, bunătate, milă, blândeţe, toleranţă. Ei sunt cei care vor selecta cu multă atenţie programele şi publicaţiile urmărite de copii</a:t>
            </a:r>
            <a:r>
              <a:rPr lang="ro-RO" dirty="0" smtClean="0"/>
              <a:t>.</a:t>
            </a:r>
          </a:p>
          <a:p>
            <a:r>
              <a:rPr lang="ro-RO" dirty="0" smtClean="0"/>
              <a:t>     Nu </a:t>
            </a:r>
            <a:r>
              <a:rPr lang="ro-RO" dirty="0"/>
              <a:t>degeaba Sfinţii Părinţi sfătuiesc pe oameni - în general - şi pe tineri, în special - să-şi păzească ochii de vederile păcătoase, de imaginile care pot stârni patimile cele trupeşti. Şi acestea sunt din belşug. De aceea, în cazul mass-mediei, trebuie să opereze foarte eficace selectivitatea. Să ajungem să discernem - spre binele nostru - ce este bun şi educativ, de ceea ce este rău şi distructiv.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375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88757"/>
            <a:ext cx="9509760" cy="4340823"/>
          </a:xfrm>
        </p:spPr>
        <p:txBody>
          <a:bodyPr/>
          <a:lstStyle/>
          <a:p>
            <a:r>
              <a:rPr lang="ro-RO" dirty="0" smtClean="0"/>
              <a:t>     </a:t>
            </a:r>
            <a:r>
              <a:rPr lang="en-US" dirty="0" err="1" smtClean="0"/>
              <a:t>Mântuitorul</a:t>
            </a:r>
            <a:r>
              <a:rPr lang="en-US" dirty="0" smtClean="0"/>
              <a:t> </a:t>
            </a:r>
            <a:r>
              <a:rPr lang="en-US" dirty="0" err="1"/>
              <a:t>Hristos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 </a:t>
            </a:r>
            <a:r>
              <a:rPr lang="en-US" i="1" dirty="0" err="1"/>
              <a:t>Sfânta</a:t>
            </a:r>
            <a:r>
              <a:rPr lang="en-US" i="1" dirty="0"/>
              <a:t> </a:t>
            </a:r>
            <a:r>
              <a:rPr lang="en-US" i="1" dirty="0" err="1"/>
              <a:t>Evanghelie</a:t>
            </a:r>
            <a:r>
              <a:rPr lang="en-US" i="1" dirty="0"/>
              <a:t> 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nimeni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sluji</a:t>
            </a:r>
            <a:r>
              <a:rPr lang="en-US" dirty="0"/>
              <a:t> la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domni</a:t>
            </a:r>
            <a:r>
              <a:rPr lang="en-US" dirty="0"/>
              <a:t>. </a:t>
            </a:r>
            <a:r>
              <a:rPr lang="en-US" b="1" dirty="0" err="1"/>
              <a:t>Să</a:t>
            </a:r>
            <a:r>
              <a:rPr lang="en-US" b="1" dirty="0"/>
              <a:t> </a:t>
            </a:r>
            <a:r>
              <a:rPr lang="en-US" b="1" dirty="0" err="1"/>
              <a:t>fim</a:t>
            </a:r>
            <a:r>
              <a:rPr lang="en-US" b="1" dirty="0"/>
              <a:t> </a:t>
            </a:r>
            <a:r>
              <a:rPr lang="en-US" b="1" dirty="0" err="1"/>
              <a:t>noi</a:t>
            </a:r>
            <a:r>
              <a:rPr lang="en-US" b="1" dirty="0"/>
              <a:t> </a:t>
            </a:r>
            <a:r>
              <a:rPr lang="en-US" b="1" dirty="0" err="1"/>
              <a:t>stăpânii</a:t>
            </a:r>
            <a:r>
              <a:rPr lang="en-US" b="1" dirty="0"/>
              <a:t> </a:t>
            </a:r>
            <a:r>
              <a:rPr lang="en-US" b="1" dirty="0" err="1"/>
              <a:t>informaţiei</a:t>
            </a:r>
            <a:r>
              <a:rPr lang="en-US" b="1" dirty="0"/>
              <a:t> </a:t>
            </a:r>
            <a:r>
              <a:rPr lang="en-US" b="1" dirty="0" err="1"/>
              <a:t>şi</a:t>
            </a:r>
            <a:r>
              <a:rPr lang="en-US" b="1" dirty="0"/>
              <a:t> a </a:t>
            </a:r>
            <a:r>
              <a:rPr lang="en-US" b="1" dirty="0" err="1"/>
              <a:t>ceea</a:t>
            </a:r>
            <a:r>
              <a:rPr lang="en-US" b="1" dirty="0"/>
              <a:t>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ni</a:t>
            </a:r>
            <a:r>
              <a:rPr lang="en-US" b="1" dirty="0"/>
              <a:t> se </a:t>
            </a:r>
            <a:r>
              <a:rPr lang="en-US" b="1" dirty="0" err="1"/>
              <a:t>oferă</a:t>
            </a:r>
            <a:r>
              <a:rPr lang="en-US" b="1" dirty="0"/>
              <a:t> </a:t>
            </a:r>
            <a:r>
              <a:rPr lang="en-US" b="1" dirty="0" err="1"/>
              <a:t>şi</a:t>
            </a:r>
            <a:r>
              <a:rPr lang="en-US" b="1" dirty="0"/>
              <a:t> nu </a:t>
            </a:r>
            <a:r>
              <a:rPr lang="en-US" b="1" dirty="0" err="1"/>
              <a:t>ea</a:t>
            </a:r>
            <a:r>
              <a:rPr lang="en-US" b="1" dirty="0"/>
              <a:t> </a:t>
            </a:r>
            <a:r>
              <a:rPr lang="en-US" b="1" dirty="0" err="1"/>
              <a:t>să</a:t>
            </a:r>
            <a:r>
              <a:rPr lang="en-US" b="1" dirty="0"/>
              <a:t> ne </a:t>
            </a:r>
            <a:r>
              <a:rPr lang="en-US" b="1" dirty="0" err="1"/>
              <a:t>stăpânească</a:t>
            </a:r>
            <a:r>
              <a:rPr lang="en-US" dirty="0"/>
              <a:t>.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felul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arăta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creştini</a:t>
            </a:r>
            <a:r>
              <a:rPr lang="en-US" dirty="0"/>
              <a:t>, nu </a:t>
            </a:r>
            <a:r>
              <a:rPr lang="en-US" dirty="0" err="1"/>
              <a:t>numai</a:t>
            </a:r>
            <a:r>
              <a:rPr lang="en-US" dirty="0"/>
              <a:t> cu </a:t>
            </a:r>
            <a:r>
              <a:rPr lang="en-US" dirty="0" err="1"/>
              <a:t>numele</a:t>
            </a:r>
            <a:r>
              <a:rPr lang="en-US" dirty="0"/>
              <a:t>, ci </a:t>
            </a:r>
            <a:r>
              <a:rPr lang="en-US" dirty="0" err="1"/>
              <a:t>şi</a:t>
            </a:r>
            <a:r>
              <a:rPr lang="en-US" dirty="0"/>
              <a:t> cu </a:t>
            </a:r>
            <a:r>
              <a:rPr lang="en-US" dirty="0" err="1"/>
              <a:t>fapta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ro-RO" dirty="0"/>
              <a:t> </a:t>
            </a:r>
            <a:r>
              <a:rPr lang="ro-RO" dirty="0" smtClean="0"/>
              <a:t>    </a:t>
            </a:r>
            <a:r>
              <a:rPr lang="en-US" dirty="0" smtClean="0"/>
              <a:t>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/>
              <a:t>felul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arăta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,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Dumnezeu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puternici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super </a:t>
            </a:r>
            <a:r>
              <a:rPr lang="en-US" dirty="0" err="1"/>
              <a:t>erou</a:t>
            </a:r>
            <a:r>
              <a:rPr lang="en-US" dirty="0"/>
              <a:t> al </a:t>
            </a:r>
            <a:r>
              <a:rPr lang="en-US" dirty="0" err="1"/>
              <a:t>filmelor</a:t>
            </a:r>
            <a:r>
              <a:rPr lang="en-US" dirty="0"/>
              <a:t> T.V., </a:t>
            </a:r>
            <a:r>
              <a:rPr lang="en-US" dirty="0" err="1"/>
              <a:t>nelăsându</a:t>
            </a:r>
            <a:r>
              <a:rPr lang="en-US" dirty="0"/>
              <a:t>-ne </a:t>
            </a:r>
            <a:r>
              <a:rPr lang="en-US" dirty="0" err="1"/>
              <a:t>biruiţi</a:t>
            </a:r>
            <a:r>
              <a:rPr lang="en-US" dirty="0"/>
              <a:t> de </a:t>
            </a:r>
            <a:r>
              <a:rPr lang="en-US" dirty="0" err="1"/>
              <a:t>slăbiciunile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aflaţi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spatele</a:t>
            </a:r>
            <a:r>
              <a:rPr lang="en-US" dirty="0"/>
              <a:t> mass-</a:t>
            </a:r>
            <a:r>
              <a:rPr lang="en-US" dirty="0" err="1"/>
              <a:t>mediei</a:t>
            </a:r>
            <a:r>
              <a:rPr lang="en-US" dirty="0"/>
              <a:t>. </a:t>
            </a:r>
            <a:r>
              <a:rPr lang="en-US" dirty="0" err="1"/>
              <a:t>Şi</a:t>
            </a:r>
            <a:r>
              <a:rPr lang="en-US" dirty="0"/>
              <a:t>, nu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ultimul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, </a:t>
            </a:r>
            <a:r>
              <a:rPr lang="en-US" dirty="0" err="1"/>
              <a:t>alegând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folositor</a:t>
            </a:r>
            <a:r>
              <a:rPr lang="en-US" dirty="0"/>
              <a:t> </a:t>
            </a:r>
            <a:r>
              <a:rPr lang="en-US" dirty="0" err="1"/>
              <a:t>sufletului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fi </a:t>
            </a:r>
            <a:r>
              <a:rPr lang="en-US" dirty="0" err="1"/>
              <a:t>plăcuţi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Dumnezeu</a:t>
            </a:r>
            <a:r>
              <a:rPr lang="en-US" dirty="0"/>
              <a:t> cu Care,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devreme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târziu</a:t>
            </a:r>
            <a:r>
              <a:rPr lang="en-US" dirty="0"/>
              <a:t>, ne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întâlni</a:t>
            </a:r>
            <a:r>
              <a:rPr lang="en-US" dirty="0"/>
              <a:t> </a:t>
            </a:r>
            <a:r>
              <a:rPr lang="en-US" dirty="0" err="1"/>
              <a:t>faţă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faţă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01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308" y="1727598"/>
            <a:ext cx="4206240" cy="1993392"/>
          </a:xfrm>
        </p:spPr>
        <p:txBody>
          <a:bodyPr>
            <a:normAutofit/>
          </a:bodyPr>
          <a:lstStyle/>
          <a:p>
            <a:pPr algn="ctr"/>
            <a:r>
              <a:rPr lang="ro-RO" sz="7200" b="1" u="sng" dirty="0" smtClean="0"/>
              <a:t>Sfârșit</a:t>
            </a:r>
            <a:endParaRPr lang="en-US" sz="7200" b="1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r="10204"/>
          <a:stretch>
            <a:fillRect/>
          </a:stretch>
        </p:blipFill>
        <p:spPr>
          <a:xfrm>
            <a:off x="417081" y="395828"/>
            <a:ext cx="6702552" cy="5843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70</TotalTime>
  <Words>440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Banded Design Teal 16x9</vt:lpstr>
      <vt:lpstr>Tinerii si mass-media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Sfârșit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Tinerii si mass-media</dc:title>
  <dc:creator>blackey_bro@yahoo.com</dc:creator>
  <cp:keywords/>
  <cp:lastModifiedBy>blackey_bro@yahoo.com</cp:lastModifiedBy>
  <cp:revision>4</cp:revision>
  <dcterms:created xsi:type="dcterms:W3CDTF">2016-05-29T17:14:43Z</dcterms:created>
  <dcterms:modified xsi:type="dcterms:W3CDTF">2016-05-29T18:25:11Z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