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0" r:id="rId7"/>
    <p:sldId id="271" r:id="rId8"/>
    <p:sldId id="273" r:id="rId9"/>
    <p:sldId id="272" r:id="rId10"/>
    <p:sldId id="262" r:id="rId11"/>
    <p:sldId id="263" r:id="rId12"/>
    <p:sldId id="274" r:id="rId13"/>
    <p:sldId id="279" r:id="rId14"/>
    <p:sldId id="275" r:id="rId15"/>
    <p:sldId id="266" r:id="rId16"/>
    <p:sldId id="284" r:id="rId17"/>
    <p:sldId id="267" r:id="rId18"/>
    <p:sldId id="268" r:id="rId19"/>
    <p:sldId id="283"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autoAdjust="0"/>
    <p:restoredTop sz="94660"/>
  </p:normalViewPr>
  <p:slideViewPr>
    <p:cSldViewPr snapToGrid="0">
      <p:cViewPr>
        <p:scale>
          <a:sx n="82" d="100"/>
          <a:sy n="82"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pkorirgladwell@gmail.com" userId="a40b85e003e841d1" providerId="LiveId" clId="{0F619D6B-53C7-468B-A16B-FE2EC40FCEED}"/>
    <pc:docChg chg="undo custSel addSld delSld modSld sldOrd">
      <pc:chgData name="chepkorirgladwell@gmail.com" userId="a40b85e003e841d1" providerId="LiveId" clId="{0F619D6B-53C7-468B-A16B-FE2EC40FCEED}" dt="2024-08-30T20:37:36.454" v="749"/>
      <pc:docMkLst>
        <pc:docMk/>
      </pc:docMkLst>
      <pc:sldChg chg="modSp mod">
        <pc:chgData name="chepkorirgladwell@gmail.com" userId="a40b85e003e841d1" providerId="LiveId" clId="{0F619D6B-53C7-468B-A16B-FE2EC40FCEED}" dt="2024-08-30T18:53:33.290" v="715" actId="20577"/>
        <pc:sldMkLst>
          <pc:docMk/>
          <pc:sldMk cId="2794019436" sldId="257"/>
        </pc:sldMkLst>
        <pc:spChg chg="mod">
          <ac:chgData name="chepkorirgladwell@gmail.com" userId="a40b85e003e841d1" providerId="LiveId" clId="{0F619D6B-53C7-468B-A16B-FE2EC40FCEED}" dt="2024-08-30T18:53:33.290" v="715" actId="20577"/>
          <ac:spMkLst>
            <pc:docMk/>
            <pc:sldMk cId="2794019436" sldId="257"/>
            <ac:spMk id="3" creationId="{27FB5A77-6681-1028-C132-EC68FDACC61D}"/>
          </ac:spMkLst>
        </pc:spChg>
      </pc:sldChg>
      <pc:sldChg chg="modSp mod">
        <pc:chgData name="chepkorirgladwell@gmail.com" userId="a40b85e003e841d1" providerId="LiveId" clId="{0F619D6B-53C7-468B-A16B-FE2EC40FCEED}" dt="2024-08-30T18:51:13.568" v="709" actId="2711"/>
        <pc:sldMkLst>
          <pc:docMk/>
          <pc:sldMk cId="4165876052" sldId="258"/>
        </pc:sldMkLst>
        <pc:spChg chg="mod">
          <ac:chgData name="chepkorirgladwell@gmail.com" userId="a40b85e003e841d1" providerId="LiveId" clId="{0F619D6B-53C7-468B-A16B-FE2EC40FCEED}" dt="2024-08-30T18:51:13.568" v="709" actId="2711"/>
          <ac:spMkLst>
            <pc:docMk/>
            <pc:sldMk cId="4165876052" sldId="258"/>
            <ac:spMk id="3" creationId="{ADA75270-81AD-7FE9-54AC-E8EF07E70964}"/>
          </ac:spMkLst>
        </pc:spChg>
      </pc:sldChg>
      <pc:sldChg chg="modSp mod">
        <pc:chgData name="chepkorirgladwell@gmail.com" userId="a40b85e003e841d1" providerId="LiveId" clId="{0F619D6B-53C7-468B-A16B-FE2EC40FCEED}" dt="2024-08-30T18:55:28.239" v="721" actId="2711"/>
        <pc:sldMkLst>
          <pc:docMk/>
          <pc:sldMk cId="2604278212" sldId="259"/>
        </pc:sldMkLst>
        <pc:spChg chg="mod">
          <ac:chgData name="chepkorirgladwell@gmail.com" userId="a40b85e003e841d1" providerId="LiveId" clId="{0F619D6B-53C7-468B-A16B-FE2EC40FCEED}" dt="2024-08-30T18:55:28.239" v="721" actId="2711"/>
          <ac:spMkLst>
            <pc:docMk/>
            <pc:sldMk cId="2604278212" sldId="259"/>
            <ac:spMk id="3" creationId="{F83C192C-0454-4D8D-58F8-EFBAB334CC15}"/>
          </ac:spMkLst>
        </pc:spChg>
      </pc:sldChg>
      <pc:sldChg chg="addSp delSp modSp mod">
        <pc:chgData name="chepkorirgladwell@gmail.com" userId="a40b85e003e841d1" providerId="LiveId" clId="{0F619D6B-53C7-468B-A16B-FE2EC40FCEED}" dt="2024-08-30T18:56:48.280" v="725" actId="1076"/>
        <pc:sldMkLst>
          <pc:docMk/>
          <pc:sldMk cId="1206923774" sldId="260"/>
        </pc:sldMkLst>
        <pc:spChg chg="del mod">
          <ac:chgData name="chepkorirgladwell@gmail.com" userId="a40b85e003e841d1" providerId="LiveId" clId="{0F619D6B-53C7-468B-A16B-FE2EC40FCEED}" dt="2024-08-30T18:56:40.140" v="723"/>
          <ac:spMkLst>
            <pc:docMk/>
            <pc:sldMk cId="1206923774" sldId="260"/>
            <ac:spMk id="3" creationId="{4595A9FD-3FD6-BA38-ECD6-D5FD22375E4F}"/>
          </ac:spMkLst>
        </pc:spChg>
        <pc:picChg chg="add mod">
          <ac:chgData name="chepkorirgladwell@gmail.com" userId="a40b85e003e841d1" providerId="LiveId" clId="{0F619D6B-53C7-468B-A16B-FE2EC40FCEED}" dt="2024-08-30T18:56:48.280" v="725" actId="1076"/>
          <ac:picMkLst>
            <pc:docMk/>
            <pc:sldMk cId="1206923774" sldId="260"/>
            <ac:picMk id="4" creationId="{144B11CE-231E-05A3-D53D-977CAF21C51E}"/>
          </ac:picMkLst>
        </pc:picChg>
      </pc:sldChg>
      <pc:sldChg chg="del">
        <pc:chgData name="chepkorirgladwell@gmail.com" userId="a40b85e003e841d1" providerId="LiveId" clId="{0F619D6B-53C7-468B-A16B-FE2EC40FCEED}" dt="2024-08-30T18:09:39.063" v="557" actId="2696"/>
        <pc:sldMkLst>
          <pc:docMk/>
          <pc:sldMk cId="479106767" sldId="261"/>
        </pc:sldMkLst>
      </pc:sldChg>
      <pc:sldChg chg="modSp mod">
        <pc:chgData name="chepkorirgladwell@gmail.com" userId="a40b85e003e841d1" providerId="LiveId" clId="{0F619D6B-53C7-468B-A16B-FE2EC40FCEED}" dt="2024-08-30T17:12:22.042" v="131" actId="12"/>
        <pc:sldMkLst>
          <pc:docMk/>
          <pc:sldMk cId="1820453316" sldId="262"/>
        </pc:sldMkLst>
        <pc:spChg chg="mod">
          <ac:chgData name="chepkorirgladwell@gmail.com" userId="a40b85e003e841d1" providerId="LiveId" clId="{0F619D6B-53C7-468B-A16B-FE2EC40FCEED}" dt="2024-08-30T17:05:07.994" v="66" actId="122"/>
          <ac:spMkLst>
            <pc:docMk/>
            <pc:sldMk cId="1820453316" sldId="262"/>
            <ac:spMk id="2" creationId="{146CCB27-5137-7A30-2B48-64D56125D9B3}"/>
          </ac:spMkLst>
        </pc:spChg>
        <pc:spChg chg="mod">
          <ac:chgData name="chepkorirgladwell@gmail.com" userId="a40b85e003e841d1" providerId="LiveId" clId="{0F619D6B-53C7-468B-A16B-FE2EC40FCEED}" dt="2024-08-30T17:12:22.042" v="131" actId="12"/>
          <ac:spMkLst>
            <pc:docMk/>
            <pc:sldMk cId="1820453316" sldId="262"/>
            <ac:spMk id="3" creationId="{BB8BBA50-0B34-405F-B6A5-4E02CA206B2B}"/>
          </ac:spMkLst>
        </pc:spChg>
      </pc:sldChg>
      <pc:sldChg chg="modSp mod">
        <pc:chgData name="chepkorirgladwell@gmail.com" userId="a40b85e003e841d1" providerId="LiveId" clId="{0F619D6B-53C7-468B-A16B-FE2EC40FCEED}" dt="2024-08-30T17:24:40.465" v="283" actId="20577"/>
        <pc:sldMkLst>
          <pc:docMk/>
          <pc:sldMk cId="3123158617" sldId="263"/>
        </pc:sldMkLst>
        <pc:spChg chg="mod">
          <ac:chgData name="chepkorirgladwell@gmail.com" userId="a40b85e003e841d1" providerId="LiveId" clId="{0F619D6B-53C7-468B-A16B-FE2EC40FCEED}" dt="2024-08-30T17:19:50.533" v="138" actId="122"/>
          <ac:spMkLst>
            <pc:docMk/>
            <pc:sldMk cId="3123158617" sldId="263"/>
            <ac:spMk id="2" creationId="{AF73E42A-4884-B8F1-3C9B-DCB868AFF538}"/>
          </ac:spMkLst>
        </pc:spChg>
        <pc:spChg chg="mod">
          <ac:chgData name="chepkorirgladwell@gmail.com" userId="a40b85e003e841d1" providerId="LiveId" clId="{0F619D6B-53C7-468B-A16B-FE2EC40FCEED}" dt="2024-08-30T17:24:40.465" v="283" actId="20577"/>
          <ac:spMkLst>
            <pc:docMk/>
            <pc:sldMk cId="3123158617" sldId="263"/>
            <ac:spMk id="3" creationId="{C95DB970-9B0E-F6ED-03C4-4A256A552263}"/>
          </ac:spMkLst>
        </pc:spChg>
      </pc:sldChg>
      <pc:sldChg chg="addSp modSp del mod">
        <pc:chgData name="chepkorirgladwell@gmail.com" userId="a40b85e003e841d1" providerId="LiveId" clId="{0F619D6B-53C7-468B-A16B-FE2EC40FCEED}" dt="2024-08-30T17:49:42.446" v="410" actId="2696"/>
        <pc:sldMkLst>
          <pc:docMk/>
          <pc:sldMk cId="376041071" sldId="264"/>
        </pc:sldMkLst>
        <pc:spChg chg="mod">
          <ac:chgData name="chepkorirgladwell@gmail.com" userId="a40b85e003e841d1" providerId="LiveId" clId="{0F619D6B-53C7-468B-A16B-FE2EC40FCEED}" dt="2024-08-30T17:41:17.253" v="349" actId="1076"/>
          <ac:spMkLst>
            <pc:docMk/>
            <pc:sldMk cId="376041071" sldId="264"/>
            <ac:spMk id="2" creationId="{65942F1E-9928-C312-A46E-316F4A78D7B0}"/>
          </ac:spMkLst>
        </pc:spChg>
        <pc:spChg chg="mod">
          <ac:chgData name="chepkorirgladwell@gmail.com" userId="a40b85e003e841d1" providerId="LiveId" clId="{0F619D6B-53C7-468B-A16B-FE2EC40FCEED}" dt="2024-08-30T17:47:18.527" v="395" actId="20577"/>
          <ac:spMkLst>
            <pc:docMk/>
            <pc:sldMk cId="376041071" sldId="264"/>
            <ac:spMk id="3" creationId="{B32AAB03-B34A-DC19-541A-AB3DA0CAC0C5}"/>
          </ac:spMkLst>
        </pc:spChg>
        <pc:spChg chg="add">
          <ac:chgData name="chepkorirgladwell@gmail.com" userId="a40b85e003e841d1" providerId="LiveId" clId="{0F619D6B-53C7-468B-A16B-FE2EC40FCEED}" dt="2024-08-30T17:42:12.454" v="365"/>
          <ac:spMkLst>
            <pc:docMk/>
            <pc:sldMk cId="376041071" sldId="264"/>
            <ac:spMk id="4" creationId="{D161A515-B273-5D2D-09DB-4F280E607613}"/>
          </ac:spMkLst>
        </pc:spChg>
        <pc:spChg chg="add">
          <ac:chgData name="chepkorirgladwell@gmail.com" userId="a40b85e003e841d1" providerId="LiveId" clId="{0F619D6B-53C7-468B-A16B-FE2EC40FCEED}" dt="2024-08-30T17:47:21.667" v="396"/>
          <ac:spMkLst>
            <pc:docMk/>
            <pc:sldMk cId="376041071" sldId="264"/>
            <ac:spMk id="5" creationId="{0FEA0133-E79E-B9EB-53B5-A6DC1AE7DD9E}"/>
          </ac:spMkLst>
        </pc:spChg>
      </pc:sldChg>
      <pc:sldChg chg="del">
        <pc:chgData name="chepkorirgladwell@gmail.com" userId="a40b85e003e841d1" providerId="LiveId" clId="{0F619D6B-53C7-468B-A16B-FE2EC40FCEED}" dt="2024-08-30T18:08:17.744" v="453" actId="2696"/>
        <pc:sldMkLst>
          <pc:docMk/>
          <pc:sldMk cId="3001594943" sldId="265"/>
        </pc:sldMkLst>
      </pc:sldChg>
      <pc:sldChg chg="add del">
        <pc:chgData name="chepkorirgladwell@gmail.com" userId="a40b85e003e841d1" providerId="LiveId" clId="{0F619D6B-53C7-468B-A16B-FE2EC40FCEED}" dt="2024-08-30T18:09:38.360" v="556" actId="2696"/>
        <pc:sldMkLst>
          <pc:docMk/>
          <pc:sldMk cId="3246990883" sldId="265"/>
        </pc:sldMkLst>
      </pc:sldChg>
      <pc:sldChg chg="modSp mod">
        <pc:chgData name="chepkorirgladwell@gmail.com" userId="a40b85e003e841d1" providerId="LiveId" clId="{0F619D6B-53C7-468B-A16B-FE2EC40FCEED}" dt="2024-08-30T18:41:09.254" v="641" actId="20577"/>
        <pc:sldMkLst>
          <pc:docMk/>
          <pc:sldMk cId="488198471" sldId="266"/>
        </pc:sldMkLst>
        <pc:spChg chg="mod">
          <ac:chgData name="chepkorirgladwell@gmail.com" userId="a40b85e003e841d1" providerId="LiveId" clId="{0F619D6B-53C7-468B-A16B-FE2EC40FCEED}" dt="2024-08-30T17:52:41.880" v="436" actId="122"/>
          <ac:spMkLst>
            <pc:docMk/>
            <pc:sldMk cId="488198471" sldId="266"/>
            <ac:spMk id="2" creationId="{49B5BF5C-9290-84A6-325D-A4F2CDD155D4}"/>
          </ac:spMkLst>
        </pc:spChg>
        <pc:spChg chg="mod">
          <ac:chgData name="chepkorirgladwell@gmail.com" userId="a40b85e003e841d1" providerId="LiveId" clId="{0F619D6B-53C7-468B-A16B-FE2EC40FCEED}" dt="2024-08-30T18:41:09.254" v="641" actId="20577"/>
          <ac:spMkLst>
            <pc:docMk/>
            <pc:sldMk cId="488198471" sldId="266"/>
            <ac:spMk id="3" creationId="{A7E7CCA9-BBAD-E01D-1558-ECBE4B174C72}"/>
          </ac:spMkLst>
        </pc:spChg>
      </pc:sldChg>
      <pc:sldChg chg="modSp mod">
        <pc:chgData name="chepkorirgladwell@gmail.com" userId="a40b85e003e841d1" providerId="LiveId" clId="{0F619D6B-53C7-468B-A16B-FE2EC40FCEED}" dt="2024-08-30T18:07:18.551" v="446" actId="5793"/>
        <pc:sldMkLst>
          <pc:docMk/>
          <pc:sldMk cId="511556142" sldId="267"/>
        </pc:sldMkLst>
        <pc:spChg chg="mod">
          <ac:chgData name="chepkorirgladwell@gmail.com" userId="a40b85e003e841d1" providerId="LiveId" clId="{0F619D6B-53C7-468B-A16B-FE2EC40FCEED}" dt="2024-08-30T18:07:08.089" v="443" actId="122"/>
          <ac:spMkLst>
            <pc:docMk/>
            <pc:sldMk cId="511556142" sldId="267"/>
            <ac:spMk id="2" creationId="{7829DB68-0676-58D2-71D0-0365B3608E61}"/>
          </ac:spMkLst>
        </pc:spChg>
        <pc:spChg chg="mod">
          <ac:chgData name="chepkorirgladwell@gmail.com" userId="a40b85e003e841d1" providerId="LiveId" clId="{0F619D6B-53C7-468B-A16B-FE2EC40FCEED}" dt="2024-08-30T18:07:18.551" v="446" actId="5793"/>
          <ac:spMkLst>
            <pc:docMk/>
            <pc:sldMk cId="511556142" sldId="267"/>
            <ac:spMk id="3" creationId="{01E3271E-1944-88A1-C2A9-938F0B3C862C}"/>
          </ac:spMkLst>
        </pc:spChg>
      </pc:sldChg>
      <pc:sldChg chg="modSp mod">
        <pc:chgData name="chepkorirgladwell@gmail.com" userId="a40b85e003e841d1" providerId="LiveId" clId="{0F619D6B-53C7-468B-A16B-FE2EC40FCEED}" dt="2024-08-30T18:21:31.735" v="583" actId="20577"/>
        <pc:sldMkLst>
          <pc:docMk/>
          <pc:sldMk cId="3522365371" sldId="268"/>
        </pc:sldMkLst>
        <pc:spChg chg="mod">
          <ac:chgData name="chepkorirgladwell@gmail.com" userId="a40b85e003e841d1" providerId="LiveId" clId="{0F619D6B-53C7-468B-A16B-FE2EC40FCEED}" dt="2024-08-30T18:07:40.420" v="450" actId="122"/>
          <ac:spMkLst>
            <pc:docMk/>
            <pc:sldMk cId="3522365371" sldId="268"/>
            <ac:spMk id="2" creationId="{AD7975CE-582F-9A23-2AE3-DDF155F55438}"/>
          </ac:spMkLst>
        </pc:spChg>
        <pc:spChg chg="mod">
          <ac:chgData name="chepkorirgladwell@gmail.com" userId="a40b85e003e841d1" providerId="LiveId" clId="{0F619D6B-53C7-468B-A16B-FE2EC40FCEED}" dt="2024-08-30T18:21:31.735" v="583" actId="20577"/>
          <ac:spMkLst>
            <pc:docMk/>
            <pc:sldMk cId="3522365371" sldId="268"/>
            <ac:spMk id="3" creationId="{2D898DEC-ED33-F3EA-28FE-C4048A5E8741}"/>
          </ac:spMkLst>
        </pc:spChg>
      </pc:sldChg>
      <pc:sldChg chg="new del">
        <pc:chgData name="chepkorirgladwell@gmail.com" userId="a40b85e003e841d1" providerId="LiveId" clId="{0F619D6B-53C7-468B-A16B-FE2EC40FCEED}" dt="2024-08-30T05:31:58.137" v="2" actId="2696"/>
        <pc:sldMkLst>
          <pc:docMk/>
          <pc:sldMk cId="1679520019" sldId="269"/>
        </pc:sldMkLst>
      </pc:sldChg>
      <pc:sldChg chg="add del">
        <pc:chgData name="chepkorirgladwell@gmail.com" userId="a40b85e003e841d1" providerId="LiveId" clId="{0F619D6B-53C7-468B-A16B-FE2EC40FCEED}" dt="2024-08-30T18:58:30.433" v="739" actId="2696"/>
        <pc:sldMkLst>
          <pc:docMk/>
          <pc:sldMk cId="3115251135" sldId="269"/>
        </pc:sldMkLst>
      </pc:sldChg>
      <pc:sldChg chg="addSp modSp new mod">
        <pc:chgData name="chepkorirgladwell@gmail.com" userId="a40b85e003e841d1" providerId="LiveId" clId="{0F619D6B-53C7-468B-A16B-FE2EC40FCEED}" dt="2024-08-30T05:33:09.909" v="9" actId="1076"/>
        <pc:sldMkLst>
          <pc:docMk/>
          <pc:sldMk cId="2413519867" sldId="270"/>
        </pc:sldMkLst>
        <pc:picChg chg="add mod">
          <ac:chgData name="chepkorirgladwell@gmail.com" userId="a40b85e003e841d1" providerId="LiveId" clId="{0F619D6B-53C7-468B-A16B-FE2EC40FCEED}" dt="2024-08-30T05:33:09.909" v="9" actId="1076"/>
          <ac:picMkLst>
            <pc:docMk/>
            <pc:sldMk cId="2413519867" sldId="270"/>
            <ac:picMk id="2" creationId="{2D5E723B-3B20-7918-F6DB-E98A396D27D2}"/>
          </ac:picMkLst>
        </pc:picChg>
      </pc:sldChg>
      <pc:sldChg chg="addSp delSp modSp new mod modClrScheme chgLayout">
        <pc:chgData name="chepkorirgladwell@gmail.com" userId="a40b85e003e841d1" providerId="LiveId" clId="{0F619D6B-53C7-468B-A16B-FE2EC40FCEED}" dt="2024-08-30T05:41:40.861" v="61" actId="700"/>
        <pc:sldMkLst>
          <pc:docMk/>
          <pc:sldMk cId="3651969004" sldId="271"/>
        </pc:sldMkLst>
        <pc:spChg chg="add del mod ord">
          <ac:chgData name="chepkorirgladwell@gmail.com" userId="a40b85e003e841d1" providerId="LiveId" clId="{0F619D6B-53C7-468B-A16B-FE2EC40FCEED}" dt="2024-08-30T05:41:40.861" v="61" actId="700"/>
          <ac:spMkLst>
            <pc:docMk/>
            <pc:sldMk cId="3651969004" sldId="271"/>
            <ac:spMk id="3" creationId="{2F85355F-855E-7EDF-9B0B-ADF893F03210}"/>
          </ac:spMkLst>
        </pc:spChg>
        <pc:spChg chg="add del mod ord">
          <ac:chgData name="chepkorirgladwell@gmail.com" userId="a40b85e003e841d1" providerId="LiveId" clId="{0F619D6B-53C7-468B-A16B-FE2EC40FCEED}" dt="2024-08-30T05:41:40.861" v="61" actId="700"/>
          <ac:spMkLst>
            <pc:docMk/>
            <pc:sldMk cId="3651969004" sldId="271"/>
            <ac:spMk id="4" creationId="{3ED5CFD7-16F9-960D-90A9-F20BCEEA1A35}"/>
          </ac:spMkLst>
        </pc:spChg>
        <pc:picChg chg="add mod">
          <ac:chgData name="chepkorirgladwell@gmail.com" userId="a40b85e003e841d1" providerId="LiveId" clId="{0F619D6B-53C7-468B-A16B-FE2EC40FCEED}" dt="2024-08-30T05:34:33.967" v="14" actId="14100"/>
          <ac:picMkLst>
            <pc:docMk/>
            <pc:sldMk cId="3651969004" sldId="271"/>
            <ac:picMk id="2" creationId="{C726674A-4A1D-5206-180D-ABB84B0090EF}"/>
          </ac:picMkLst>
        </pc:picChg>
      </pc:sldChg>
      <pc:sldChg chg="addSp modSp new mod">
        <pc:chgData name="chepkorirgladwell@gmail.com" userId="a40b85e003e841d1" providerId="LiveId" clId="{0F619D6B-53C7-468B-A16B-FE2EC40FCEED}" dt="2024-08-30T18:58:22.149" v="738" actId="1076"/>
        <pc:sldMkLst>
          <pc:docMk/>
          <pc:sldMk cId="3184059288" sldId="272"/>
        </pc:sldMkLst>
        <pc:picChg chg="add mod">
          <ac:chgData name="chepkorirgladwell@gmail.com" userId="a40b85e003e841d1" providerId="LiveId" clId="{0F619D6B-53C7-468B-A16B-FE2EC40FCEED}" dt="2024-08-30T18:58:22.149" v="738" actId="1076"/>
          <ac:picMkLst>
            <pc:docMk/>
            <pc:sldMk cId="3184059288" sldId="272"/>
            <ac:picMk id="2" creationId="{FB74F2EB-B979-3A1D-7B0C-A386C3AD02C6}"/>
          </ac:picMkLst>
        </pc:picChg>
      </pc:sldChg>
      <pc:sldChg chg="addSp delSp modSp new mod ord">
        <pc:chgData name="chepkorirgladwell@gmail.com" userId="a40b85e003e841d1" providerId="LiveId" clId="{0F619D6B-53C7-468B-A16B-FE2EC40FCEED}" dt="2024-08-30T19:03:54.257" v="748"/>
        <pc:sldMkLst>
          <pc:docMk/>
          <pc:sldMk cId="4156622262" sldId="273"/>
        </pc:sldMkLst>
        <pc:spChg chg="mod">
          <ac:chgData name="chepkorirgladwell@gmail.com" userId="a40b85e003e841d1" providerId="LiveId" clId="{0F619D6B-53C7-468B-A16B-FE2EC40FCEED}" dt="2024-08-30T05:40:46.926" v="58" actId="14100"/>
          <ac:spMkLst>
            <pc:docMk/>
            <pc:sldMk cId="4156622262" sldId="273"/>
            <ac:spMk id="2" creationId="{80CEB879-2F66-0F7D-6069-53D866E8D6E0}"/>
          </ac:spMkLst>
        </pc:spChg>
        <pc:spChg chg="del">
          <ac:chgData name="chepkorirgladwell@gmail.com" userId="a40b85e003e841d1" providerId="LiveId" clId="{0F619D6B-53C7-468B-A16B-FE2EC40FCEED}" dt="2024-08-30T05:38:28.356" v="17"/>
          <ac:spMkLst>
            <pc:docMk/>
            <pc:sldMk cId="4156622262" sldId="273"/>
            <ac:spMk id="3" creationId="{1713B70D-6B95-5CC8-D7C2-9949B5B3815F}"/>
          </ac:spMkLst>
        </pc:spChg>
        <pc:picChg chg="add mod">
          <ac:chgData name="chepkorirgladwell@gmail.com" userId="a40b85e003e841d1" providerId="LiveId" clId="{0F619D6B-53C7-468B-A16B-FE2EC40FCEED}" dt="2024-08-30T05:41:41.111" v="62" actId="1076"/>
          <ac:picMkLst>
            <pc:docMk/>
            <pc:sldMk cId="4156622262" sldId="273"/>
            <ac:picMk id="4" creationId="{F32FFF1F-B73F-A85F-94DD-694211D273B3}"/>
          </ac:picMkLst>
        </pc:picChg>
        <pc:picChg chg="add mod">
          <ac:chgData name="chepkorirgladwell@gmail.com" userId="a40b85e003e841d1" providerId="LiveId" clId="{0F619D6B-53C7-468B-A16B-FE2EC40FCEED}" dt="2024-08-30T05:40:33.023" v="55" actId="1076"/>
          <ac:picMkLst>
            <pc:docMk/>
            <pc:sldMk cId="4156622262" sldId="273"/>
            <ac:picMk id="5" creationId="{619F5ECE-E066-51A1-2BCE-088E4FCF1C3B}"/>
          </ac:picMkLst>
        </pc:picChg>
      </pc:sldChg>
      <pc:sldChg chg="addSp delSp modSp new mod">
        <pc:chgData name="chepkorirgladwell@gmail.com" userId="a40b85e003e841d1" providerId="LiveId" clId="{0F619D6B-53C7-468B-A16B-FE2EC40FCEED}" dt="2024-08-30T17:23:02.404" v="273" actId="2711"/>
        <pc:sldMkLst>
          <pc:docMk/>
          <pc:sldMk cId="1341267686" sldId="274"/>
        </pc:sldMkLst>
        <pc:spChg chg="mod">
          <ac:chgData name="chepkorirgladwell@gmail.com" userId="a40b85e003e841d1" providerId="LiveId" clId="{0F619D6B-53C7-468B-A16B-FE2EC40FCEED}" dt="2024-08-30T17:23:02.404" v="273" actId="2711"/>
          <ac:spMkLst>
            <pc:docMk/>
            <pc:sldMk cId="1341267686" sldId="274"/>
            <ac:spMk id="2" creationId="{8BDA95ED-44FC-5881-E9D9-DD10EA9D6ACA}"/>
          </ac:spMkLst>
        </pc:spChg>
        <pc:spChg chg="del">
          <ac:chgData name="chepkorirgladwell@gmail.com" userId="a40b85e003e841d1" providerId="LiveId" clId="{0F619D6B-53C7-468B-A16B-FE2EC40FCEED}" dt="2024-08-30T17:22:34.641" v="253"/>
          <ac:spMkLst>
            <pc:docMk/>
            <pc:sldMk cId="1341267686" sldId="274"/>
            <ac:spMk id="3" creationId="{2512FBE1-015E-149E-48E6-3065B00B8D8F}"/>
          </ac:spMkLst>
        </pc:spChg>
        <pc:picChg chg="add mod">
          <ac:chgData name="chepkorirgladwell@gmail.com" userId="a40b85e003e841d1" providerId="LiveId" clId="{0F619D6B-53C7-468B-A16B-FE2EC40FCEED}" dt="2024-08-30T17:22:34.641" v="253"/>
          <ac:picMkLst>
            <pc:docMk/>
            <pc:sldMk cId="1341267686" sldId="274"/>
            <ac:picMk id="4" creationId="{18B2E6A1-7BB3-788D-5B1C-FFE54C91D5D8}"/>
          </ac:picMkLst>
        </pc:picChg>
      </pc:sldChg>
      <pc:sldChg chg="addSp delSp modSp new mod">
        <pc:chgData name="chepkorirgladwell@gmail.com" userId="a40b85e003e841d1" providerId="LiveId" clId="{0F619D6B-53C7-468B-A16B-FE2EC40FCEED}" dt="2024-08-30T17:31:51.834" v="322" actId="255"/>
        <pc:sldMkLst>
          <pc:docMk/>
          <pc:sldMk cId="3259358193" sldId="275"/>
        </pc:sldMkLst>
        <pc:spChg chg="mod">
          <ac:chgData name="chepkorirgladwell@gmail.com" userId="a40b85e003e841d1" providerId="LiveId" clId="{0F619D6B-53C7-468B-A16B-FE2EC40FCEED}" dt="2024-08-30T17:31:51.834" v="322" actId="255"/>
          <ac:spMkLst>
            <pc:docMk/>
            <pc:sldMk cId="3259358193" sldId="275"/>
            <ac:spMk id="2" creationId="{8A9A4B87-2C09-0E19-7400-924573DDE3ED}"/>
          </ac:spMkLst>
        </pc:spChg>
        <pc:spChg chg="del">
          <ac:chgData name="chepkorirgladwell@gmail.com" userId="a40b85e003e841d1" providerId="LiveId" clId="{0F619D6B-53C7-468B-A16B-FE2EC40FCEED}" dt="2024-08-30T17:31:14.068" v="290"/>
          <ac:spMkLst>
            <pc:docMk/>
            <pc:sldMk cId="3259358193" sldId="275"/>
            <ac:spMk id="3" creationId="{198FF83B-A713-8A1C-98DE-58847E6F9E99}"/>
          </ac:spMkLst>
        </pc:spChg>
        <pc:picChg chg="add mod">
          <ac:chgData name="chepkorirgladwell@gmail.com" userId="a40b85e003e841d1" providerId="LiveId" clId="{0F619D6B-53C7-468B-A16B-FE2EC40FCEED}" dt="2024-08-30T17:31:14.068" v="290"/>
          <ac:picMkLst>
            <pc:docMk/>
            <pc:sldMk cId="3259358193" sldId="275"/>
            <ac:picMk id="4" creationId="{202CAABC-F49E-9725-96F1-2E73D781C7AE}"/>
          </ac:picMkLst>
        </pc:picChg>
      </pc:sldChg>
      <pc:sldChg chg="addSp delSp modSp new del mod">
        <pc:chgData name="chepkorirgladwell@gmail.com" userId="a40b85e003e841d1" providerId="LiveId" clId="{0F619D6B-53C7-468B-A16B-FE2EC40FCEED}" dt="2024-08-30T17:44:33.515" v="393" actId="680"/>
        <pc:sldMkLst>
          <pc:docMk/>
          <pc:sldMk cId="644371653" sldId="276"/>
        </pc:sldMkLst>
        <pc:spChg chg="add del">
          <ac:chgData name="chepkorirgladwell@gmail.com" userId="a40b85e003e841d1" providerId="LiveId" clId="{0F619D6B-53C7-468B-A16B-FE2EC40FCEED}" dt="2024-08-30T17:44:33.098" v="392"/>
          <ac:spMkLst>
            <pc:docMk/>
            <pc:sldMk cId="644371653" sldId="276"/>
            <ac:spMk id="3" creationId="{B7D633F9-7D61-97B1-D030-7E57367321B3}"/>
          </ac:spMkLst>
        </pc:spChg>
        <pc:spChg chg="add mod">
          <ac:chgData name="chepkorirgladwell@gmail.com" userId="a40b85e003e841d1" providerId="LiveId" clId="{0F619D6B-53C7-468B-A16B-FE2EC40FCEED}" dt="2024-08-30T17:42:45.102" v="368"/>
          <ac:spMkLst>
            <pc:docMk/>
            <pc:sldMk cId="644371653" sldId="276"/>
            <ac:spMk id="4" creationId="{9DAF1E03-4761-F8F4-E3CD-FC25B54B3EFB}"/>
          </ac:spMkLst>
        </pc:spChg>
        <pc:spChg chg="add mod">
          <ac:chgData name="chepkorirgladwell@gmail.com" userId="a40b85e003e841d1" providerId="LiveId" clId="{0F619D6B-53C7-468B-A16B-FE2EC40FCEED}" dt="2024-08-30T17:44:33.098" v="392"/>
          <ac:spMkLst>
            <pc:docMk/>
            <pc:sldMk cId="644371653" sldId="276"/>
            <ac:spMk id="5" creationId="{C60302B2-9187-B067-C4AB-2DBD6A2FD554}"/>
          </ac:spMkLst>
        </pc:spChg>
      </pc:sldChg>
      <pc:sldChg chg="addSp modSp new del mod chgLayout">
        <pc:chgData name="chepkorirgladwell@gmail.com" userId="a40b85e003e841d1" providerId="LiveId" clId="{0F619D6B-53C7-468B-A16B-FE2EC40FCEED}" dt="2024-08-30T17:48:53.160" v="407" actId="2696"/>
        <pc:sldMkLst>
          <pc:docMk/>
          <pc:sldMk cId="3503494109" sldId="276"/>
        </pc:sldMkLst>
        <pc:spChg chg="add mod">
          <ac:chgData name="chepkorirgladwell@gmail.com" userId="a40b85e003e841d1" providerId="LiveId" clId="{0F619D6B-53C7-468B-A16B-FE2EC40FCEED}" dt="2024-08-30T17:47:47.610" v="399" actId="14100"/>
          <ac:spMkLst>
            <pc:docMk/>
            <pc:sldMk cId="3503494109" sldId="276"/>
            <ac:spMk id="2" creationId="{FEE1AF03-1D3B-620E-E900-FF8AD49B9844}"/>
          </ac:spMkLst>
        </pc:spChg>
      </pc:sldChg>
      <pc:sldChg chg="addSp new del mod">
        <pc:chgData name="chepkorirgladwell@gmail.com" userId="a40b85e003e841d1" providerId="LiveId" clId="{0F619D6B-53C7-468B-A16B-FE2EC40FCEED}" dt="2024-08-30T17:49:29.697" v="409" actId="2696"/>
        <pc:sldMkLst>
          <pc:docMk/>
          <pc:sldMk cId="1739844349" sldId="277"/>
        </pc:sldMkLst>
        <pc:spChg chg="add">
          <ac:chgData name="chepkorirgladwell@gmail.com" userId="a40b85e003e841d1" providerId="LiveId" clId="{0F619D6B-53C7-468B-A16B-FE2EC40FCEED}" dt="2024-08-30T17:48:16.025" v="403" actId="22"/>
          <ac:spMkLst>
            <pc:docMk/>
            <pc:sldMk cId="1739844349" sldId="277"/>
            <ac:spMk id="3" creationId="{433F03E5-5618-43D2-B7CC-B833977A96DF}"/>
          </ac:spMkLst>
        </pc:spChg>
      </pc:sldChg>
      <pc:sldChg chg="addSp modSp new del mod">
        <pc:chgData name="chepkorirgladwell@gmail.com" userId="a40b85e003e841d1" providerId="LiveId" clId="{0F619D6B-53C7-468B-A16B-FE2EC40FCEED}" dt="2024-08-30T17:52:13.939" v="432" actId="2696"/>
        <pc:sldMkLst>
          <pc:docMk/>
          <pc:sldMk cId="1013612875" sldId="278"/>
        </pc:sldMkLst>
        <pc:spChg chg="add mod">
          <ac:chgData name="chepkorirgladwell@gmail.com" userId="a40b85e003e841d1" providerId="LiveId" clId="{0F619D6B-53C7-468B-A16B-FE2EC40FCEED}" dt="2024-08-30T17:50:39.670" v="415" actId="255"/>
          <ac:spMkLst>
            <pc:docMk/>
            <pc:sldMk cId="1013612875" sldId="278"/>
            <ac:spMk id="2" creationId="{50E15D2E-39E0-A33C-6B7C-3E903ED80CA0}"/>
          </ac:spMkLst>
        </pc:spChg>
        <pc:spChg chg="add">
          <ac:chgData name="chepkorirgladwell@gmail.com" userId="a40b85e003e841d1" providerId="LiveId" clId="{0F619D6B-53C7-468B-A16B-FE2EC40FCEED}" dt="2024-08-30T17:49:24.416" v="408" actId="22"/>
          <ac:spMkLst>
            <pc:docMk/>
            <pc:sldMk cId="1013612875" sldId="278"/>
            <ac:spMk id="4" creationId="{FA0BD70A-56C6-0D19-E7B9-E7793FCA9302}"/>
          </ac:spMkLst>
        </pc:spChg>
      </pc:sldChg>
      <pc:sldChg chg="addSp delSp modSp new mod modClrScheme chgLayout">
        <pc:chgData name="chepkorirgladwell@gmail.com" userId="a40b85e003e841d1" providerId="LiveId" clId="{0F619D6B-53C7-468B-A16B-FE2EC40FCEED}" dt="2024-08-30T17:52:07.040" v="431" actId="20577"/>
        <pc:sldMkLst>
          <pc:docMk/>
          <pc:sldMk cId="1908822062" sldId="279"/>
        </pc:sldMkLst>
        <pc:spChg chg="add del mod">
          <ac:chgData name="chepkorirgladwell@gmail.com" userId="a40b85e003e841d1" providerId="LiveId" clId="{0F619D6B-53C7-468B-A16B-FE2EC40FCEED}" dt="2024-08-30T17:51:57.473" v="430" actId="700"/>
          <ac:spMkLst>
            <pc:docMk/>
            <pc:sldMk cId="1908822062" sldId="279"/>
            <ac:spMk id="2" creationId="{EB4EB0A3-8B29-C232-CA8A-413EAF5A4E46}"/>
          </ac:spMkLst>
        </pc:spChg>
        <pc:spChg chg="add mod ord">
          <ac:chgData name="chepkorirgladwell@gmail.com" userId="a40b85e003e841d1" providerId="LiveId" clId="{0F619D6B-53C7-468B-A16B-FE2EC40FCEED}" dt="2024-08-30T17:52:07.040" v="431" actId="20577"/>
          <ac:spMkLst>
            <pc:docMk/>
            <pc:sldMk cId="1908822062" sldId="279"/>
            <ac:spMk id="3" creationId="{FAFC1F69-2723-23CB-6D80-27B1811A5A1B}"/>
          </ac:spMkLst>
        </pc:spChg>
      </pc:sldChg>
      <pc:sldChg chg="new del">
        <pc:chgData name="chepkorirgladwell@gmail.com" userId="a40b85e003e841d1" providerId="LiveId" clId="{0F619D6B-53C7-468B-A16B-FE2EC40FCEED}" dt="2024-08-30T18:09:45.883" v="558" actId="2696"/>
        <pc:sldMkLst>
          <pc:docMk/>
          <pc:sldMk cId="215966564" sldId="280"/>
        </pc:sldMkLst>
      </pc:sldChg>
      <pc:sldChg chg="add del">
        <pc:chgData name="chepkorirgladwell@gmail.com" userId="a40b85e003e841d1" providerId="LiveId" clId="{0F619D6B-53C7-468B-A16B-FE2EC40FCEED}" dt="2024-08-30T18:16:15.764" v="565" actId="2696"/>
        <pc:sldMkLst>
          <pc:docMk/>
          <pc:sldMk cId="3938823420" sldId="280"/>
        </pc:sldMkLst>
      </pc:sldChg>
      <pc:sldChg chg="add del">
        <pc:chgData name="chepkorirgladwell@gmail.com" userId="a40b85e003e841d1" providerId="LiveId" clId="{0F619D6B-53C7-468B-A16B-FE2EC40FCEED}" dt="2024-08-30T18:09:36.844" v="555" actId="2696"/>
        <pc:sldMkLst>
          <pc:docMk/>
          <pc:sldMk cId="4284362985" sldId="281"/>
        </pc:sldMkLst>
      </pc:sldChg>
      <pc:sldChg chg="delSp modSp add mod">
        <pc:chgData name="chepkorirgladwell@gmail.com" userId="a40b85e003e841d1" providerId="LiveId" clId="{0F619D6B-53C7-468B-A16B-FE2EC40FCEED}" dt="2024-08-30T18:16:32.487" v="567" actId="21"/>
        <pc:sldMkLst>
          <pc:docMk/>
          <pc:sldMk cId="4015712863" sldId="282"/>
        </pc:sldMkLst>
        <pc:spChg chg="del">
          <ac:chgData name="chepkorirgladwell@gmail.com" userId="a40b85e003e841d1" providerId="LiveId" clId="{0F619D6B-53C7-468B-A16B-FE2EC40FCEED}" dt="2024-08-30T18:16:32.487" v="567" actId="21"/>
          <ac:spMkLst>
            <pc:docMk/>
            <pc:sldMk cId="4015712863" sldId="282"/>
            <ac:spMk id="2" creationId="{66C76BA1-98CC-BFC3-7E19-91A4CF08C754}"/>
          </ac:spMkLst>
        </pc:spChg>
        <pc:spChg chg="mod">
          <ac:chgData name="chepkorirgladwell@gmail.com" userId="a40b85e003e841d1" providerId="LiveId" clId="{0F619D6B-53C7-468B-A16B-FE2EC40FCEED}" dt="2024-08-30T18:09:57.776" v="560" actId="2711"/>
          <ac:spMkLst>
            <pc:docMk/>
            <pc:sldMk cId="4015712863" sldId="282"/>
            <ac:spMk id="3" creationId="{FABFF566-29AA-F7AE-6DD7-5C6E606F16A7}"/>
          </ac:spMkLst>
        </pc:spChg>
      </pc:sldChg>
      <pc:sldChg chg="new del">
        <pc:chgData name="chepkorirgladwell@gmail.com" userId="a40b85e003e841d1" providerId="LiveId" clId="{0F619D6B-53C7-468B-A16B-FE2EC40FCEED}" dt="2024-08-30T18:16:19.925" v="566" actId="2696"/>
        <pc:sldMkLst>
          <pc:docMk/>
          <pc:sldMk cId="274756105" sldId="283"/>
        </pc:sldMkLst>
      </pc:sldChg>
      <pc:sldChg chg="modSp new mod">
        <pc:chgData name="chepkorirgladwell@gmail.com" userId="a40b85e003e841d1" providerId="LiveId" clId="{0F619D6B-53C7-468B-A16B-FE2EC40FCEED}" dt="2024-08-30T18:21:24.509" v="581" actId="122"/>
        <pc:sldMkLst>
          <pc:docMk/>
          <pc:sldMk cId="2064949660" sldId="283"/>
        </pc:sldMkLst>
        <pc:spChg chg="mod">
          <ac:chgData name="chepkorirgladwell@gmail.com" userId="a40b85e003e841d1" providerId="LiveId" clId="{0F619D6B-53C7-468B-A16B-FE2EC40FCEED}" dt="2024-08-30T18:21:24.509" v="581" actId="122"/>
          <ac:spMkLst>
            <pc:docMk/>
            <pc:sldMk cId="2064949660" sldId="283"/>
            <ac:spMk id="2" creationId="{CF43C8F6-5571-FF70-14B5-1DE3E7472DA2}"/>
          </ac:spMkLst>
        </pc:spChg>
        <pc:spChg chg="mod">
          <ac:chgData name="chepkorirgladwell@gmail.com" userId="a40b85e003e841d1" providerId="LiveId" clId="{0F619D6B-53C7-468B-A16B-FE2EC40FCEED}" dt="2024-08-30T18:21:12.979" v="579" actId="20577"/>
          <ac:spMkLst>
            <pc:docMk/>
            <pc:sldMk cId="2064949660" sldId="283"/>
            <ac:spMk id="3" creationId="{30943FF7-F5D9-86FA-E5D3-FE614F18BA8C}"/>
          </ac:spMkLst>
        </pc:spChg>
      </pc:sldChg>
      <pc:sldChg chg="addSp delSp modSp new mod">
        <pc:chgData name="chepkorirgladwell@gmail.com" userId="a40b85e003e841d1" providerId="LiveId" clId="{0F619D6B-53C7-468B-A16B-FE2EC40FCEED}" dt="2024-08-30T20:37:36.454" v="749"/>
        <pc:sldMkLst>
          <pc:docMk/>
          <pc:sldMk cId="2867297883" sldId="284"/>
        </pc:sldMkLst>
        <pc:spChg chg="mod">
          <ac:chgData name="chepkorirgladwell@gmail.com" userId="a40b85e003e841d1" providerId="LiveId" clId="{0F619D6B-53C7-468B-A16B-FE2EC40FCEED}" dt="2024-08-30T19:00:05.163" v="744" actId="20577"/>
          <ac:spMkLst>
            <pc:docMk/>
            <pc:sldMk cId="2867297883" sldId="284"/>
            <ac:spMk id="2" creationId="{84CF4343-56DD-2AA8-D9F7-27050CBF4695}"/>
          </ac:spMkLst>
        </pc:spChg>
        <pc:spChg chg="del">
          <ac:chgData name="chepkorirgladwell@gmail.com" userId="a40b85e003e841d1" providerId="LiveId" clId="{0F619D6B-53C7-468B-A16B-FE2EC40FCEED}" dt="2024-08-30T20:37:36.454" v="749"/>
          <ac:spMkLst>
            <pc:docMk/>
            <pc:sldMk cId="2867297883" sldId="284"/>
            <ac:spMk id="3" creationId="{47D817F7-0FD6-4F7B-4ED9-FE46E07ECC71}"/>
          </ac:spMkLst>
        </pc:spChg>
        <pc:picChg chg="add mod">
          <ac:chgData name="chepkorirgladwell@gmail.com" userId="a40b85e003e841d1" providerId="LiveId" clId="{0F619D6B-53C7-468B-A16B-FE2EC40FCEED}" dt="2024-08-30T20:37:36.454" v="749"/>
          <ac:picMkLst>
            <pc:docMk/>
            <pc:sldMk cId="2867297883" sldId="284"/>
            <ac:picMk id="4" creationId="{55F2C158-F43E-5A84-8F87-806EAA183880}"/>
          </ac:picMkLst>
        </pc:picChg>
      </pc:sldChg>
      <pc:sldChg chg="add del">
        <pc:chgData name="chepkorirgladwell@gmail.com" userId="a40b85e003e841d1" providerId="LiveId" clId="{0F619D6B-53C7-468B-A16B-FE2EC40FCEED}" dt="2024-08-30T18:16:12.170" v="564" actId="2696"/>
        <pc:sldMkLst>
          <pc:docMk/>
          <pc:sldMk cId="3877943774" sldId="284"/>
        </pc:sldMkLst>
      </pc:sldChg>
      <pc:sldChg chg="addSp delSp modSp new del mod">
        <pc:chgData name="chepkorirgladwell@gmail.com" userId="a40b85e003e841d1" providerId="LiveId" clId="{0F619D6B-53C7-468B-A16B-FE2EC40FCEED}" dt="2024-08-30T19:03:49.460" v="746" actId="2696"/>
        <pc:sldMkLst>
          <pc:docMk/>
          <pc:sldMk cId="1538854017" sldId="285"/>
        </pc:sldMkLst>
        <pc:picChg chg="add del mod">
          <ac:chgData name="chepkorirgladwell@gmail.com" userId="a40b85e003e841d1" providerId="LiveId" clId="{0F619D6B-53C7-468B-A16B-FE2EC40FCEED}" dt="2024-08-30T19:02:04.085" v="745" actId="21"/>
          <ac:picMkLst>
            <pc:docMk/>
            <pc:sldMk cId="1538854017" sldId="285"/>
            <ac:picMk id="2" creationId="{CE9C097A-6A69-E71F-56AA-27B1ECD2BC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9336-E4A3-E2B1-EB15-321694E208F8}"/>
              </a:ext>
            </a:extLst>
          </p:cNvPr>
          <p:cNvSpPr>
            <a:spLocks noGrp="1"/>
          </p:cNvSpPr>
          <p:nvPr>
            <p:ph type="ctrTitle"/>
          </p:nvPr>
        </p:nvSpPr>
        <p:spPr>
          <a:xfrm>
            <a:off x="1154955" y="590310"/>
            <a:ext cx="8825658" cy="1782500"/>
          </a:xfrm>
        </p:spPr>
        <p:txBody>
          <a:bodyPr/>
          <a:lstStyle/>
          <a:p>
            <a:pPr algn="ctr"/>
            <a:r>
              <a:rPr lang="en-US" sz="2400" b="1" dirty="0">
                <a:latin typeface="Times New Roman" panose="02020603050405020304" pitchFamily="18" charset="0"/>
                <a:cs typeface="Times New Roman" panose="02020603050405020304" pitchFamily="18" charset="0"/>
              </a:rPr>
              <a:t>Predictive Analysis of Traffic Accident Causes: Insights and Recommendations</a:t>
            </a:r>
            <a:endParaRPr lang="en-KE"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F82F219-D2FC-D387-5243-9E9F9A5EFA94}"/>
              </a:ext>
            </a:extLst>
          </p:cNvPr>
          <p:cNvSpPr>
            <a:spLocks noGrp="1"/>
          </p:cNvSpPr>
          <p:nvPr>
            <p:ph type="subTitle" idx="1"/>
          </p:nvPr>
        </p:nvSpPr>
        <p:spPr>
          <a:xfrm>
            <a:off x="1759663" y="2905248"/>
            <a:ext cx="8672674" cy="1595376"/>
          </a:xfrm>
        </p:spPr>
        <p:txBody>
          <a:bodyPr/>
          <a:lstStyle/>
          <a:p>
            <a:r>
              <a:rPr lang="en-US" dirty="0"/>
              <a:t>A Data-Driven Approach to Improving Road Safety</a:t>
            </a:r>
            <a:endParaRPr lang="en-KE"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0E0D9C-5479-2BDB-67E6-B7E5F5992F78}"/>
              </a:ext>
            </a:extLst>
          </p:cNvPr>
          <p:cNvSpPr txBox="1"/>
          <p:nvPr/>
        </p:nvSpPr>
        <p:spPr>
          <a:xfrm>
            <a:off x="350134" y="5456065"/>
            <a:ext cx="607381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Gladwell </a:t>
            </a:r>
            <a:r>
              <a:rPr lang="en-US" dirty="0" err="1">
                <a:latin typeface="Times New Roman" panose="02020603050405020304" pitchFamily="18" charset="0"/>
                <a:cs typeface="Times New Roman" panose="02020603050405020304" pitchFamily="18" charset="0"/>
              </a:rPr>
              <a:t>Chepkorir</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70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CB27-5137-7A30-2B48-64D56125D9B3}"/>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Modeling Approach</a:t>
            </a:r>
            <a:br>
              <a:rPr lang="en-US" b="1" dirty="0"/>
            </a:br>
            <a:endParaRPr lang="en-KE" dirty="0"/>
          </a:p>
        </p:txBody>
      </p:sp>
      <p:sp>
        <p:nvSpPr>
          <p:cNvPr id="3" name="Content Placeholder 2">
            <a:extLst>
              <a:ext uri="{FF2B5EF4-FFF2-40B4-BE49-F238E27FC236}">
                <a16:creationId xmlns:a16="http://schemas.microsoft.com/office/drawing/2014/main" id="{BB8BBA50-0B34-405F-B6A5-4E02CA206B2B}"/>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Models Tested</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Models  tested were: Logistic Regression, Ridge Classifier, Lasso Logistic Regression, Decision Tree, Random Forest, Gradient Boosting.</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Evaluation Metrics</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Accuracy: The proportion of correct predictions made by the model.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Precision: The ability of the model to correctly identify positive instances.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Recall: The ability of the model to capture all positive instances.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F1-Score: The harmonic mean of precision and recall, balancing the two.</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Confusion Matrix: A detailed breakdown of the model's performance across different classes.</a:t>
            </a:r>
          </a:p>
          <a:p>
            <a:endParaRPr lang="en-KE" dirty="0"/>
          </a:p>
        </p:txBody>
      </p:sp>
    </p:spTree>
    <p:extLst>
      <p:ext uri="{BB962C8B-B14F-4D97-AF65-F5344CB8AC3E}">
        <p14:creationId xmlns:p14="http://schemas.microsoft.com/office/powerpoint/2010/main" val="18204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E42A-4884-B8F1-3C9B-DCB868AFF538}"/>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Model Comparison</a:t>
            </a:r>
            <a:br>
              <a:rPr lang="en-US" sz="2400" b="1" dirty="0">
                <a:latin typeface="Times New Roman" panose="02020603050405020304" pitchFamily="18" charset="0"/>
                <a:cs typeface="Times New Roman" panose="02020603050405020304" pitchFamily="18" charset="0"/>
              </a:rPr>
            </a:br>
            <a:endParaRPr lang="en-K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DB970-9B0E-F6ED-03C4-4A256A552263}"/>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Overview</a:t>
            </a:r>
            <a:r>
              <a:rPr lang="en-US" dirty="0">
                <a:latin typeface="Times New Roman" panose="02020603050405020304" pitchFamily="18" charset="0"/>
                <a:cs typeface="Times New Roman" panose="02020603050405020304" pitchFamily="18" charset="0"/>
              </a:rPr>
              <a:t>: The bar chart below represents the performance of each model.</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Best Model</a:t>
            </a:r>
            <a:r>
              <a:rPr lang="en-US" dirty="0">
                <a:latin typeface="Times New Roman" panose="02020603050405020304" pitchFamily="18" charset="0"/>
                <a:cs typeface="Times New Roman" panose="02020603050405020304" pitchFamily="18" charset="0"/>
              </a:rPr>
              <a:t>: Gradient Boosting in general became the best for this problem because of how large the dataset is.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combines the strengths of ensemble learning with the 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pPr>
              <a:buFont typeface="Arial" panose="020B0604020202020204" pitchFamily="34" charset="0"/>
              <a:buChar char="•"/>
            </a:pPr>
            <a:endParaRPr lang="en-KE" dirty="0"/>
          </a:p>
        </p:txBody>
      </p:sp>
    </p:spTree>
    <p:extLst>
      <p:ext uri="{BB962C8B-B14F-4D97-AF65-F5344CB8AC3E}">
        <p14:creationId xmlns:p14="http://schemas.microsoft.com/office/powerpoint/2010/main" val="312315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95ED-44FC-5881-E9D9-DD10EA9D6ACA}"/>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Models performance</a:t>
            </a:r>
            <a:endParaRPr lang="en-KE"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8B2E6A1-7BB3-788D-5B1C-FFE54C91D5D8}"/>
              </a:ext>
            </a:extLst>
          </p:cNvPr>
          <p:cNvPicPr>
            <a:picLocks noGrp="1" noChangeAspect="1"/>
          </p:cNvPicPr>
          <p:nvPr>
            <p:ph idx="1"/>
          </p:nvPr>
        </p:nvPicPr>
        <p:blipFill>
          <a:blip r:embed="rId2"/>
          <a:stretch>
            <a:fillRect/>
          </a:stretch>
        </p:blipFill>
        <p:spPr>
          <a:xfrm>
            <a:off x="1699452" y="2052638"/>
            <a:ext cx="7754872" cy="4195762"/>
          </a:xfrm>
          <a:prstGeom prst="rect">
            <a:avLst/>
          </a:prstGeom>
        </p:spPr>
      </p:pic>
    </p:spTree>
    <p:extLst>
      <p:ext uri="{BB962C8B-B14F-4D97-AF65-F5344CB8AC3E}">
        <p14:creationId xmlns:p14="http://schemas.microsoft.com/office/powerpoint/2010/main" val="134126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C1F69-2723-23CB-6D80-27B1811A5A1B}"/>
              </a:ext>
            </a:extLst>
          </p:cNvPr>
          <p:cNvSpPr>
            <a:spLocks noGrp="1"/>
          </p:cNvSpPr>
          <p:nvPr>
            <p:ph idx="4294967295"/>
          </p:nvPr>
        </p:nvSpPr>
        <p:spPr>
          <a:xfrm>
            <a:off x="0" y="2052638"/>
            <a:ext cx="8947150" cy="4195762"/>
          </a:xfrm>
        </p:spPr>
        <p:txBody>
          <a:bodyPr/>
          <a:lstStyle/>
          <a:p>
            <a:pPr marL="0" indent="0">
              <a:buNone/>
            </a:pPr>
            <a:r>
              <a:rPr lang="en-US" b="1" dirty="0">
                <a:latin typeface="Times New Roman" panose="02020603050405020304" pitchFamily="18" charset="0"/>
                <a:cs typeface="Times New Roman" panose="02020603050405020304" pitchFamily="18" charset="0"/>
              </a:rPr>
              <a:t>Top Features</a:t>
            </a:r>
            <a:r>
              <a:rPr lang="en-US" dirty="0">
                <a:latin typeface="Times New Roman" panose="02020603050405020304" pitchFamily="18" charset="0"/>
                <a:cs typeface="Times New Roman" panose="02020603050405020304" pitchFamily="18" charset="0"/>
              </a:rPr>
              <a:t>: Below is a bar chart showing the top 10 features by importance.</a:t>
            </a:r>
          </a:p>
          <a:p>
            <a:pPr marL="0" indent="0">
              <a:buNone/>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t> </a:t>
            </a: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uncertainty:</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accidents have unclear causes ("UNABLE TO DETERMINE").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Right-of-way issues: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Failing to yield is a major cause.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Following too closely:</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Leads to frequent rear-end collisions.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Improper driving:</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Unsafe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behaviors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improper lane usage and overtaking are common.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skills: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experience and knowledge also contribute to accidents. </a:t>
            </a:r>
          </a:p>
          <a:p>
            <a:pPr>
              <a:buFont typeface="Arial" panose="020B0604020202020204" pitchFamily="34" charset="0"/>
              <a:buChar char="•"/>
            </a:pPr>
            <a:endParaRPr lang="en-US" dirty="0"/>
          </a:p>
          <a:p>
            <a:endParaRPr lang="en-KE" dirty="0"/>
          </a:p>
        </p:txBody>
      </p:sp>
    </p:spTree>
    <p:extLst>
      <p:ext uri="{BB962C8B-B14F-4D97-AF65-F5344CB8AC3E}">
        <p14:creationId xmlns:p14="http://schemas.microsoft.com/office/powerpoint/2010/main" val="190882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4B87-2C09-0E19-7400-924573DDE3ED}"/>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Top Features by Importance</a:t>
            </a:r>
            <a:endParaRPr lang="en-KE"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02CAABC-F49E-9725-96F1-2E73D781C7AE}"/>
              </a:ext>
            </a:extLst>
          </p:cNvPr>
          <p:cNvPicPr>
            <a:picLocks noGrp="1" noChangeAspect="1"/>
          </p:cNvPicPr>
          <p:nvPr>
            <p:ph idx="1"/>
          </p:nvPr>
        </p:nvPicPr>
        <p:blipFill>
          <a:blip r:embed="rId2"/>
          <a:stretch>
            <a:fillRect/>
          </a:stretch>
        </p:blipFill>
        <p:spPr>
          <a:xfrm>
            <a:off x="1220046" y="2052638"/>
            <a:ext cx="8713684" cy="4195762"/>
          </a:xfrm>
          <a:prstGeom prst="rect">
            <a:avLst/>
          </a:prstGeom>
        </p:spPr>
      </p:pic>
    </p:spTree>
    <p:extLst>
      <p:ext uri="{BB962C8B-B14F-4D97-AF65-F5344CB8AC3E}">
        <p14:creationId xmlns:p14="http://schemas.microsoft.com/office/powerpoint/2010/main" val="325935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BF5C-9290-84A6-325D-A4F2CDD155D4}"/>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Insights</a:t>
            </a:r>
            <a:br>
              <a:rPr lang="en-US" b="1" dirty="0"/>
            </a:br>
            <a:endParaRPr lang="en-KE" dirty="0"/>
          </a:p>
        </p:txBody>
      </p:sp>
      <p:sp>
        <p:nvSpPr>
          <p:cNvPr id="3" name="Content Placeholder 2">
            <a:extLst>
              <a:ext uri="{FF2B5EF4-FFF2-40B4-BE49-F238E27FC236}">
                <a16:creationId xmlns:a16="http://schemas.microsoft.com/office/drawing/2014/main" id="{A7E7CCA9-BBAD-E01D-1558-ECBE4B174C72}"/>
              </a:ext>
            </a:extLst>
          </p:cNvPr>
          <p:cNvSpPr>
            <a:spLocks noGrp="1"/>
          </p:cNvSpPr>
          <p:nvPr>
            <p:ph idx="1"/>
          </p:nvPr>
        </p:nvSpPr>
        <p:spPr/>
        <p:txBody>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of Key Insights</a:t>
            </a:r>
            <a:r>
              <a:rPr lang="en-US" dirty="0">
                <a:latin typeface="Times New Roman" panose="02020603050405020304" pitchFamily="18" charset="0"/>
                <a:cs typeface="Times New Roman" panose="02020603050405020304" pitchFamily="18" charset="0"/>
              </a:rPr>
              <a:t>: Key features that heavily influenced the likelihood of an accident included weather conditions, road surface conditions, lighting conditions, and the type of traffic control devices.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interaction between speed and weather conditions was particularly notable, indicating that accidents are more likely when adverse weather coincides with higher speeds.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Visuals</a:t>
            </a:r>
            <a:r>
              <a:rPr lang="en-US" dirty="0">
                <a:latin typeface="Times New Roman" panose="02020603050405020304" pitchFamily="18" charset="0"/>
                <a:cs typeface="Times New Roman" panose="02020603050405020304" pitchFamily="18" charset="0"/>
              </a:rPr>
              <a:t>: Below are visuals that supports our insights.</a:t>
            </a:r>
          </a:p>
          <a:p>
            <a:endParaRPr lang="en-KE" dirty="0"/>
          </a:p>
        </p:txBody>
      </p:sp>
    </p:spTree>
    <p:extLst>
      <p:ext uri="{BB962C8B-B14F-4D97-AF65-F5344CB8AC3E}">
        <p14:creationId xmlns:p14="http://schemas.microsoft.com/office/powerpoint/2010/main" val="48819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343-56DD-2AA8-D9F7-27050CBF4695}"/>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Feature importance bar chart based on gradient boosting outputs model</a:t>
            </a:r>
            <a:endParaRPr lang="en-KE"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5F2C158-F43E-5A84-8F87-806EAA183880}"/>
              </a:ext>
            </a:extLst>
          </p:cNvPr>
          <p:cNvPicPr>
            <a:picLocks noGrp="1" noChangeAspect="1"/>
          </p:cNvPicPr>
          <p:nvPr>
            <p:ph idx="1"/>
          </p:nvPr>
        </p:nvPicPr>
        <p:blipFill>
          <a:blip r:embed="rId2"/>
          <a:stretch>
            <a:fillRect/>
          </a:stretch>
        </p:blipFill>
        <p:spPr>
          <a:xfrm>
            <a:off x="1684111" y="2052638"/>
            <a:ext cx="7785554" cy="4195762"/>
          </a:xfrm>
          <a:prstGeom prst="rect">
            <a:avLst/>
          </a:prstGeom>
        </p:spPr>
      </p:pic>
    </p:spTree>
    <p:extLst>
      <p:ext uri="{BB962C8B-B14F-4D97-AF65-F5344CB8AC3E}">
        <p14:creationId xmlns:p14="http://schemas.microsoft.com/office/powerpoint/2010/main" val="286729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DB68-0676-58D2-71D0-0365B3608E61}"/>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Recommendations</a:t>
            </a:r>
            <a:br>
              <a:rPr lang="en-US" b="1" dirty="0"/>
            </a:br>
            <a:endParaRPr lang="en-KE" dirty="0"/>
          </a:p>
        </p:txBody>
      </p:sp>
      <p:sp>
        <p:nvSpPr>
          <p:cNvPr id="3" name="Content Placeholder 2">
            <a:extLst>
              <a:ext uri="{FF2B5EF4-FFF2-40B4-BE49-F238E27FC236}">
                <a16:creationId xmlns:a16="http://schemas.microsoft.com/office/drawing/2014/main" id="{01E3271E-1944-88A1-C2A9-938F0B3C862C}"/>
              </a:ext>
            </a:extLst>
          </p:cNvPr>
          <p:cNvSpPr>
            <a:spLocks noGrp="1"/>
          </p:cNvSpPr>
          <p:nvPr>
            <p:ph idx="1"/>
          </p:nvPr>
        </p:nvSpPr>
        <p:spPr/>
        <p:txBody>
          <a:bodyPr/>
          <a:lstStyle/>
          <a:p>
            <a:pPr>
              <a:buFont typeface="Arial" panose="020B0604020202020204" pitchFamily="34" charset="0"/>
              <a:buChar char="•"/>
            </a:pPr>
            <a:r>
              <a:rPr lang="en-US" b="1" dirty="0"/>
              <a:t>Targeted Safety Campaigns</a:t>
            </a:r>
            <a:endParaRPr lang="en-US" dirty="0"/>
          </a:p>
          <a:p>
            <a:pPr>
              <a:buFont typeface="Arial" panose="020B0604020202020204" pitchFamily="34" charset="0"/>
              <a:buChar char="•"/>
            </a:pPr>
            <a:r>
              <a:rPr lang="en-US" b="1" dirty="0"/>
              <a:t>Improved Road Infrastructure</a:t>
            </a:r>
            <a:endParaRPr lang="en-US" dirty="0"/>
          </a:p>
          <a:p>
            <a:pPr>
              <a:buFont typeface="Arial" panose="020B0604020202020204" pitchFamily="34" charset="0"/>
              <a:buChar char="•"/>
            </a:pPr>
            <a:r>
              <a:rPr lang="en-US" b="1" dirty="0"/>
              <a:t>Adaptive Speed Limits</a:t>
            </a:r>
            <a:endParaRPr lang="en-US" dirty="0"/>
          </a:p>
          <a:p>
            <a:pPr>
              <a:buFont typeface="Arial" panose="020B0604020202020204" pitchFamily="34" charset="0"/>
              <a:buChar char="•"/>
            </a:pPr>
            <a:r>
              <a:rPr lang="en-US" b="1" dirty="0"/>
              <a:t>Enhanced Law Enforcement</a:t>
            </a:r>
            <a:endParaRPr lang="en-US" dirty="0"/>
          </a:p>
          <a:p>
            <a:pPr>
              <a:buFont typeface="Arial" panose="020B0604020202020204" pitchFamily="34" charset="0"/>
              <a:buChar char="•"/>
            </a:pPr>
            <a:r>
              <a:rPr lang="en-US" b="1" dirty="0"/>
              <a:t>Further Research</a:t>
            </a:r>
            <a:endParaRPr lang="en-US" dirty="0"/>
          </a:p>
          <a:p>
            <a:pPr marL="0" indent="0">
              <a:buNone/>
            </a:pPr>
            <a:endParaRPr lang="en-KE" dirty="0"/>
          </a:p>
        </p:txBody>
      </p:sp>
    </p:spTree>
    <p:extLst>
      <p:ext uri="{BB962C8B-B14F-4D97-AF65-F5344CB8AC3E}">
        <p14:creationId xmlns:p14="http://schemas.microsoft.com/office/powerpoint/2010/main" val="51155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75CE-582F-9A23-2AE3-DDF155F55438}"/>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Conclusion</a:t>
            </a:r>
            <a:br>
              <a:rPr lang="en-US" b="1" dirty="0"/>
            </a:br>
            <a:endParaRPr lang="en-KE" dirty="0"/>
          </a:p>
        </p:txBody>
      </p:sp>
      <p:sp>
        <p:nvSpPr>
          <p:cNvPr id="3" name="Content Placeholder 2">
            <a:extLst>
              <a:ext uri="{FF2B5EF4-FFF2-40B4-BE49-F238E27FC236}">
                <a16:creationId xmlns:a16="http://schemas.microsoft.com/office/drawing/2014/main" id="{2D898DEC-ED33-F3EA-28FE-C4048A5E8741}"/>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Final Thoughts</a:t>
            </a:r>
            <a:r>
              <a:rPr lang="en-US" dirty="0">
                <a:latin typeface="Times New Roman" panose="02020603050405020304" pitchFamily="18" charset="0"/>
                <a:cs typeface="Times New Roman" panose="02020603050405020304" pitchFamily="18" charset="0"/>
              </a:rPr>
              <a:t>: The analysis of the traffic crash data has provided valuable insights into the primary contributory causes of accidents and the critical factors influencing road safety. By identifying the top features and causes associated with accidents, we can make informed recommendations to enhance road safety in the City of Chicago</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implementing these recommendations, the City of Chicago can reduce traffic accidents, enhance road safety, and ultimately save lives. The insights gained from this analysis provide a clear pathway to making the city's roads safer for everyone.</a:t>
            </a:r>
          </a:p>
          <a:p>
            <a:endParaRPr lang="en-KE" dirty="0"/>
          </a:p>
        </p:txBody>
      </p:sp>
    </p:spTree>
    <p:extLst>
      <p:ext uri="{BB962C8B-B14F-4D97-AF65-F5344CB8AC3E}">
        <p14:creationId xmlns:p14="http://schemas.microsoft.com/office/powerpoint/2010/main" val="3522365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C8F6-5571-FF70-14B5-1DE3E7472DA2}"/>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Next Steps</a:t>
            </a:r>
            <a:endParaRPr lang="en-KE" sz="2400" dirty="0"/>
          </a:p>
        </p:txBody>
      </p:sp>
      <p:sp>
        <p:nvSpPr>
          <p:cNvPr id="3" name="Content Placeholder 2">
            <a:extLst>
              <a:ext uri="{FF2B5EF4-FFF2-40B4-BE49-F238E27FC236}">
                <a16:creationId xmlns:a16="http://schemas.microsoft.com/office/drawing/2014/main" id="{30943FF7-F5D9-86FA-E5D3-FE614F18BA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Consider deploying the best-performing model in a real-time traffic monitoring system to provide proactive alerts and reduce accident rates.</a:t>
            </a:r>
          </a:p>
          <a:p>
            <a:endParaRPr lang="en-KE" dirty="0"/>
          </a:p>
        </p:txBody>
      </p:sp>
    </p:spTree>
    <p:extLst>
      <p:ext uri="{BB962C8B-B14F-4D97-AF65-F5344CB8AC3E}">
        <p14:creationId xmlns:p14="http://schemas.microsoft.com/office/powerpoint/2010/main" val="206494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85C-CFE6-8007-1459-1A75DCB930F1}"/>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Introduction</a:t>
            </a:r>
            <a:endParaRPr lang="en-KE"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FB5A77-6681-1028-C132-EC68FDACC61D}"/>
              </a:ext>
            </a:extLst>
          </p:cNvPr>
          <p:cNvSpPr>
            <a:spLocks noGrp="1"/>
          </p:cNvSpPr>
          <p:nvPr>
            <p:ph idx="1"/>
          </p:nvPr>
        </p:nvSpPr>
        <p:spPr/>
        <p:txBody>
          <a:bodyPr>
            <a:normAutofit/>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The City of Chicago has experienced a high incidence of traffic accidents, leading to significant concerns about road safety and the well-being of its residents. To address this issue, it is crucial to identify the primary contributory causes of these accidents. By understanding the factors that most frequently contribute to crashes, we can implement targeted interventions and policies aimed at reducing the number of traffic incidents. This project focuses on analyzing traffic crash data to uncover key patterns and contributory causes, with the ultimate goal of enhancing road safety and minimizing accidents in the city.</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Predicting the primary contributory cause of traffic accidents and providing actionable insights.</a:t>
            </a:r>
            <a:endParaRPr lang="en-US" b="1"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79401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FF566-29AA-F7AE-6DD7-5C6E606F16A7}"/>
              </a:ext>
            </a:extLst>
          </p:cNvPr>
          <p:cNvSpPr>
            <a:spLocks noGrp="1"/>
          </p:cNvSpPr>
          <p:nvPr>
            <p:ph idx="1"/>
          </p:nvPr>
        </p:nvSpPr>
        <p:spPr/>
        <p:txBody>
          <a:bodyPr/>
          <a:lstStyle/>
          <a:p>
            <a:pPr marL="0" indent="0">
              <a:buNone/>
            </a:pPr>
            <a:r>
              <a:rPr lang="en-US" dirty="0"/>
              <a:t>                                               </a:t>
            </a:r>
          </a:p>
          <a:p>
            <a:endParaRPr lang="en-US" dirty="0"/>
          </a:p>
          <a:p>
            <a:pPr marL="0" indent="0">
              <a:buNone/>
            </a:pPr>
            <a:r>
              <a:rPr lang="en-US" b="1" dirty="0">
                <a:latin typeface="Times New Roman" panose="02020603050405020304" pitchFamily="18" charset="0"/>
                <a:cs typeface="Times New Roman" panose="02020603050405020304" pitchFamily="18" charset="0"/>
              </a:rPr>
              <a:t>                                            Q&amp;A</a:t>
            </a:r>
            <a:endParaRPr lang="en-K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71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5A9-5FB7-325D-141B-345F3F60F669}"/>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Dataset Overview</a:t>
            </a:r>
            <a:endParaRPr lang="en-KE"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A75270-81AD-7FE9-54AC-E8EF07E70964}"/>
              </a:ext>
            </a:extLst>
          </p:cNvPr>
          <p:cNvSpPr>
            <a:spLocks noGrp="1"/>
          </p:cNvSpPr>
          <p:nvPr>
            <p:ph idx="1"/>
          </p:nvPr>
        </p:nvSpPr>
        <p:spPr/>
        <p:txBody>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Chicago Traffic Crashes Dataset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 -</a:t>
            </a:r>
            <a:r>
              <a:rPr lang="en-US" dirty="0">
                <a:latin typeface="Times New Roman" panose="02020603050405020304" pitchFamily="18" charset="0"/>
                <a:cs typeface="Times New Roman" panose="02020603050405020304" pitchFamily="18" charset="0"/>
              </a:rPr>
              <a:t> Speed_Weather_Interaction, </a:t>
            </a:r>
            <a:r>
              <a:rPr lang="en-US" dirty="0" err="1">
                <a:latin typeface="Times New Roman" panose="02020603050405020304" pitchFamily="18" charset="0"/>
                <a:cs typeface="Times New Roman" panose="02020603050405020304" pitchFamily="18" charset="0"/>
              </a:rPr>
              <a:t>Is_Weekend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CRASH_HOUR_sin</a:t>
            </a:r>
            <a:r>
              <a:rPr lang="en-US" dirty="0">
                <a:latin typeface="Times New Roman" panose="02020603050405020304" pitchFamily="18" charset="0"/>
                <a:cs typeface="Times New Roman" panose="02020603050405020304" pitchFamily="18" charset="0"/>
              </a:rPr>
              <a:t> and CRASH_HOUR_cos, LANE_CNT, ROADWAY_SURFACE_COND, TRAFFIC_CONTROL_DEVICE, DEVICE_CONDITION, LIGHTING_CONDITION, FIRST_CRASH_TYPE.</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Sample Size</a:t>
            </a:r>
            <a:r>
              <a:rPr lang="en-US" dirty="0">
                <a:latin typeface="Times New Roman" panose="02020603050405020304" pitchFamily="18" charset="0"/>
                <a:cs typeface="Times New Roman" panose="02020603050405020304" pitchFamily="18" charset="0"/>
              </a:rPr>
              <a:t>: 48 columns</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87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2846-BD2F-A692-588E-3DE6C7801CB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Preparation</a:t>
            </a:r>
            <a:br>
              <a:rPr lang="en-US" b="1" dirty="0">
                <a:latin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F83C192C-0454-4D8D-58F8-EFBAB334CC15}"/>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Handling Missing Data:</a:t>
            </a:r>
            <a:r>
              <a:rPr lang="en-US" dirty="0">
                <a:latin typeface="Times New Roman" panose="02020603050405020304" pitchFamily="18" charset="0"/>
                <a:cs typeface="Times New Roman" panose="02020603050405020304" pitchFamily="18" charset="0"/>
              </a:rPr>
              <a:t> Missing values were addressed using imputation strategies, filling in with mode values or dropping columns with excessive missing data.</a:t>
            </a:r>
          </a:p>
          <a:p>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Cyclical features were created for time-related data, and interaction terms like speed-weather interactions were introduced to capture complex relationships.</a:t>
            </a:r>
          </a:p>
          <a:p>
            <a:r>
              <a:rPr lang="en-US" b="1" dirty="0">
                <a:latin typeface="Times New Roman" panose="02020603050405020304" pitchFamily="18" charset="0"/>
                <a:cs typeface="Times New Roman" panose="02020603050405020304" pitchFamily="18" charset="0"/>
              </a:rPr>
              <a:t>Binning Rare Causes:</a:t>
            </a:r>
            <a:r>
              <a:rPr lang="en-US" dirty="0">
                <a:latin typeface="Times New Roman" panose="02020603050405020304" pitchFamily="18" charset="0"/>
                <a:cs typeface="Times New Roman" panose="02020603050405020304" pitchFamily="18" charset="0"/>
              </a:rPr>
              <a:t> Rare contributory causes were binned into an "Other" category to simplify the target variable and improve model performance.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6042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4761-4EE8-78B8-FD0B-A44A84764A45}"/>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Exploratory Data Analysis (EDA)</a:t>
            </a:r>
            <a:br>
              <a:rPr lang="en-US" sz="1100" b="1" dirty="0"/>
            </a:br>
            <a:endParaRPr lang="en-KE"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44B11CE-231E-05A3-D53D-977CAF21C51E}"/>
              </a:ext>
            </a:extLst>
          </p:cNvPr>
          <p:cNvPicPr>
            <a:picLocks noGrp="1" noChangeAspect="1"/>
          </p:cNvPicPr>
          <p:nvPr>
            <p:ph idx="1"/>
          </p:nvPr>
        </p:nvPicPr>
        <p:blipFill>
          <a:blip r:embed="rId2"/>
          <a:stretch>
            <a:fillRect/>
          </a:stretch>
        </p:blipFill>
        <p:spPr>
          <a:xfrm>
            <a:off x="2256913" y="1323807"/>
            <a:ext cx="5706624" cy="5271834"/>
          </a:xfrm>
          <a:prstGeom prst="rect">
            <a:avLst/>
          </a:prstGeom>
        </p:spPr>
      </p:pic>
    </p:spTree>
    <p:extLst>
      <p:ext uri="{BB962C8B-B14F-4D97-AF65-F5344CB8AC3E}">
        <p14:creationId xmlns:p14="http://schemas.microsoft.com/office/powerpoint/2010/main" val="120692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5E723B-3B20-7918-F6DB-E98A396D27D2}"/>
              </a:ext>
            </a:extLst>
          </p:cNvPr>
          <p:cNvPicPr>
            <a:picLocks noChangeAspect="1"/>
          </p:cNvPicPr>
          <p:nvPr/>
        </p:nvPicPr>
        <p:blipFill>
          <a:blip r:embed="rId2"/>
          <a:stretch>
            <a:fillRect/>
          </a:stretch>
        </p:blipFill>
        <p:spPr>
          <a:xfrm>
            <a:off x="459127" y="257538"/>
            <a:ext cx="5834925" cy="3171462"/>
          </a:xfrm>
          <a:prstGeom prst="rect">
            <a:avLst/>
          </a:prstGeom>
        </p:spPr>
      </p:pic>
    </p:spTree>
    <p:extLst>
      <p:ext uri="{BB962C8B-B14F-4D97-AF65-F5344CB8AC3E}">
        <p14:creationId xmlns:p14="http://schemas.microsoft.com/office/powerpoint/2010/main" val="24135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26674A-4A1D-5206-180D-ABB84B0090EF}"/>
              </a:ext>
            </a:extLst>
          </p:cNvPr>
          <p:cNvPicPr>
            <a:picLocks noChangeAspect="1"/>
          </p:cNvPicPr>
          <p:nvPr/>
        </p:nvPicPr>
        <p:blipFill>
          <a:blip r:embed="rId2"/>
          <a:stretch>
            <a:fillRect/>
          </a:stretch>
        </p:blipFill>
        <p:spPr>
          <a:xfrm>
            <a:off x="1325141" y="966808"/>
            <a:ext cx="7795709" cy="5648124"/>
          </a:xfrm>
          <a:prstGeom prst="rect">
            <a:avLst/>
          </a:prstGeom>
        </p:spPr>
      </p:pic>
    </p:spTree>
    <p:extLst>
      <p:ext uri="{BB962C8B-B14F-4D97-AF65-F5344CB8AC3E}">
        <p14:creationId xmlns:p14="http://schemas.microsoft.com/office/powerpoint/2010/main" val="365196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B879-2F66-0F7D-6069-53D866E8D6E0}"/>
              </a:ext>
            </a:extLst>
          </p:cNvPr>
          <p:cNvSpPr>
            <a:spLocks noGrp="1"/>
          </p:cNvSpPr>
          <p:nvPr>
            <p:ph type="title"/>
          </p:nvPr>
        </p:nvSpPr>
        <p:spPr>
          <a:xfrm>
            <a:off x="646111" y="168554"/>
            <a:ext cx="9404723" cy="433330"/>
          </a:xfrm>
        </p:spPr>
        <p:txBody>
          <a:bodyPr/>
          <a:lstStyle/>
          <a:p>
            <a:r>
              <a:rPr lang="en-US" sz="2000" dirty="0">
                <a:latin typeface="Times New Roman" panose="02020603050405020304" pitchFamily="18" charset="0"/>
                <a:cs typeface="Times New Roman" panose="02020603050405020304" pitchFamily="18" charset="0"/>
              </a:rPr>
              <a:t>Multivariate analysis</a:t>
            </a:r>
            <a:endParaRPr lang="en-KE"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32FFF1F-B73F-A85F-94DD-694211D273B3}"/>
              </a:ext>
            </a:extLst>
          </p:cNvPr>
          <p:cNvPicPr>
            <a:picLocks noGrp="1" noChangeAspect="1"/>
          </p:cNvPicPr>
          <p:nvPr>
            <p:ph idx="1"/>
          </p:nvPr>
        </p:nvPicPr>
        <p:blipFill>
          <a:blip r:embed="rId2"/>
          <a:stretch>
            <a:fillRect/>
          </a:stretch>
        </p:blipFill>
        <p:spPr>
          <a:xfrm>
            <a:off x="6512174" y="168553"/>
            <a:ext cx="5679826" cy="3911462"/>
          </a:xfrm>
          <a:prstGeom prst="rect">
            <a:avLst/>
          </a:prstGeom>
        </p:spPr>
      </p:pic>
      <p:pic>
        <p:nvPicPr>
          <p:cNvPr id="5" name="Picture 4">
            <a:extLst>
              <a:ext uri="{FF2B5EF4-FFF2-40B4-BE49-F238E27FC236}">
                <a16:creationId xmlns:a16="http://schemas.microsoft.com/office/drawing/2014/main" id="{619F5ECE-E066-51A1-2BCE-088E4FCF1C3B}"/>
              </a:ext>
            </a:extLst>
          </p:cNvPr>
          <p:cNvPicPr>
            <a:picLocks noChangeAspect="1"/>
          </p:cNvPicPr>
          <p:nvPr/>
        </p:nvPicPr>
        <p:blipFill>
          <a:blip r:embed="rId3"/>
          <a:stretch>
            <a:fillRect/>
          </a:stretch>
        </p:blipFill>
        <p:spPr>
          <a:xfrm>
            <a:off x="153815" y="821803"/>
            <a:ext cx="6358359" cy="6151944"/>
          </a:xfrm>
          <a:prstGeom prst="rect">
            <a:avLst/>
          </a:prstGeom>
        </p:spPr>
      </p:pic>
    </p:spTree>
    <p:extLst>
      <p:ext uri="{BB962C8B-B14F-4D97-AF65-F5344CB8AC3E}">
        <p14:creationId xmlns:p14="http://schemas.microsoft.com/office/powerpoint/2010/main" val="415662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74F2EB-B979-3A1D-7B0C-A386C3AD02C6}"/>
              </a:ext>
            </a:extLst>
          </p:cNvPr>
          <p:cNvPicPr>
            <a:picLocks noChangeAspect="1"/>
          </p:cNvPicPr>
          <p:nvPr/>
        </p:nvPicPr>
        <p:blipFill>
          <a:blip r:embed="rId2"/>
          <a:stretch>
            <a:fillRect/>
          </a:stretch>
        </p:blipFill>
        <p:spPr>
          <a:xfrm>
            <a:off x="457958" y="528967"/>
            <a:ext cx="10536136" cy="5800065"/>
          </a:xfrm>
          <a:prstGeom prst="rect">
            <a:avLst/>
          </a:prstGeom>
        </p:spPr>
      </p:pic>
    </p:spTree>
    <p:extLst>
      <p:ext uri="{BB962C8B-B14F-4D97-AF65-F5344CB8AC3E}">
        <p14:creationId xmlns:p14="http://schemas.microsoft.com/office/powerpoint/2010/main" val="3184059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2096</TotalTime>
  <Words>802</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Predictive Analysis of Traffic Accident Causes: Insights and Recommendations</vt:lpstr>
      <vt:lpstr>Introduction</vt:lpstr>
      <vt:lpstr>Dataset Overview</vt:lpstr>
      <vt:lpstr> Data Preparation </vt:lpstr>
      <vt:lpstr>Exploratory Data Analysis (EDA) </vt:lpstr>
      <vt:lpstr>PowerPoint Presentation</vt:lpstr>
      <vt:lpstr>PowerPoint Presentation</vt:lpstr>
      <vt:lpstr>Multivariate analysis</vt:lpstr>
      <vt:lpstr>PowerPoint Presentation</vt:lpstr>
      <vt:lpstr>Modeling Approach </vt:lpstr>
      <vt:lpstr>Model Comparison </vt:lpstr>
      <vt:lpstr>Models performance</vt:lpstr>
      <vt:lpstr>PowerPoint Presentation</vt:lpstr>
      <vt:lpstr>Top Features by Importance</vt:lpstr>
      <vt:lpstr>Insights </vt:lpstr>
      <vt:lpstr>Feature importance bar chart based on gradient boosting outputs model</vt:lpstr>
      <vt:lpstr>Recommendations </vt:lpstr>
      <vt:lpstr>Conclusion </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chepkorirgladwell@gmail.com</dc:creator>
  <cp:lastModifiedBy>chepkorirgladwell@gmail.com</cp:lastModifiedBy>
  <cp:revision>1</cp:revision>
  <dcterms:created xsi:type="dcterms:W3CDTF">2024-08-28T19:39:29Z</dcterms:created>
  <dcterms:modified xsi:type="dcterms:W3CDTF">2024-08-30T20:39:07Z</dcterms:modified>
</cp:coreProperties>
</file>