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dwin F" userId="64700124807843f5" providerId="LiveId" clId="{B05BE482-5210-4926-865C-C5EADF1AAB89}"/>
    <pc:docChg chg="modSld">
      <pc:chgData name="Gladwin F" userId="64700124807843f5" providerId="LiveId" clId="{B05BE482-5210-4926-865C-C5EADF1AAB89}" dt="2024-06-14T03:24:56.915" v="22" actId="20577"/>
      <pc:docMkLst>
        <pc:docMk/>
      </pc:docMkLst>
      <pc:sldChg chg="modSp mod">
        <pc:chgData name="Gladwin F" userId="64700124807843f5" providerId="LiveId" clId="{B05BE482-5210-4926-865C-C5EADF1AAB89}" dt="2024-06-14T03:24:56.915" v="22" actId="20577"/>
        <pc:sldMkLst>
          <pc:docMk/>
          <pc:sldMk cId="619943592" sldId="256"/>
        </pc:sldMkLst>
        <pc:spChg chg="mod">
          <ac:chgData name="Gladwin F" userId="64700124807843f5" providerId="LiveId" clId="{B05BE482-5210-4926-865C-C5EADF1AAB89}" dt="2024-06-14T03:24:56.915" v="22" actId="20577"/>
          <ac:spMkLst>
            <pc:docMk/>
            <pc:sldMk cId="619943592" sldId="256"/>
            <ac:spMk id="6" creationId="{AC192757-5FA2-2AAE-4214-DAE44D918A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FE28-679A-F083-E716-27C96F77C303}"/>
              </a:ext>
            </a:extLst>
          </p:cNvPr>
          <p:cNvSpPr>
            <a:spLocks noGrp="1"/>
          </p:cNvSpPr>
          <p:nvPr>
            <p:ph type="ctrTitle"/>
          </p:nvPr>
        </p:nvSpPr>
        <p:spPr>
          <a:xfrm>
            <a:off x="481781" y="1789470"/>
            <a:ext cx="7903267" cy="2764241"/>
          </a:xfrm>
        </p:spPr>
        <p:txBody>
          <a:bodyPr>
            <a:normAutofit/>
          </a:bodyPr>
          <a:lstStyle/>
          <a:p>
            <a:r>
              <a:rPr lang="en-US" sz="5400" b="1" kern="0" dirty="0">
                <a:solidFill>
                  <a:schemeClr val="tx1"/>
                </a:solidFill>
                <a:effectLst/>
                <a:latin typeface="Times New Roman" panose="02020603050405020304" pitchFamily="18" charset="0"/>
                <a:ea typeface="Times New Roman" panose="02020603050405020304" pitchFamily="18" charset="0"/>
              </a:rPr>
              <a:t>Cross compiler development in compiler design</a:t>
            </a:r>
            <a:endParaRPr lang="en-IN" sz="5400" dirty="0">
              <a:solidFill>
                <a:schemeClr val="tx1"/>
              </a:solidFill>
            </a:endParaRPr>
          </a:p>
        </p:txBody>
      </p:sp>
      <p:sp>
        <p:nvSpPr>
          <p:cNvPr id="3" name="Subtitle 2">
            <a:extLst>
              <a:ext uri="{FF2B5EF4-FFF2-40B4-BE49-F238E27FC236}">
                <a16:creationId xmlns:a16="http://schemas.microsoft.com/office/drawing/2014/main" id="{7BFD30B2-A4C9-4D90-8A97-1F958FC283F2}"/>
              </a:ext>
            </a:extLst>
          </p:cNvPr>
          <p:cNvSpPr>
            <a:spLocks noGrp="1"/>
          </p:cNvSpPr>
          <p:nvPr>
            <p:ph type="subTitle" idx="1"/>
          </p:nvPr>
        </p:nvSpPr>
        <p:spPr>
          <a:xfrm>
            <a:off x="1100015" y="4670246"/>
            <a:ext cx="2842720" cy="91440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Course Faculty:</a:t>
            </a:r>
          </a:p>
          <a:p>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 N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Poongavanam</a:t>
            </a:r>
            <a:endParaRPr lang="en-IN"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E3EC80-0656-2F98-EBB5-6AF5726FA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119"/>
            <a:ext cx="1691148" cy="1679677"/>
          </a:xfrm>
          <a:prstGeom prst="rect">
            <a:avLst/>
          </a:prstGeom>
          <a:noFill/>
        </p:spPr>
      </p:pic>
      <p:pic>
        <p:nvPicPr>
          <p:cNvPr id="5" name="Picture 4">
            <a:extLst>
              <a:ext uri="{FF2B5EF4-FFF2-40B4-BE49-F238E27FC236}">
                <a16:creationId xmlns:a16="http://schemas.microsoft.com/office/drawing/2014/main" id="{9D993A95-3C19-FB9B-1D19-530D3B4EE41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44804" y="0"/>
            <a:ext cx="1319376" cy="1548762"/>
          </a:xfrm>
          <a:prstGeom prst="rect">
            <a:avLst/>
          </a:prstGeom>
          <a:noFill/>
        </p:spPr>
      </p:pic>
      <p:sp>
        <p:nvSpPr>
          <p:cNvPr id="6" name="TextBox 5">
            <a:extLst>
              <a:ext uri="{FF2B5EF4-FFF2-40B4-BE49-F238E27FC236}">
                <a16:creationId xmlns:a16="http://schemas.microsoft.com/office/drawing/2014/main" id="{AC192757-5FA2-2AAE-4214-DAE44D918AC1}"/>
              </a:ext>
            </a:extLst>
          </p:cNvPr>
          <p:cNvSpPr txBox="1"/>
          <p:nvPr/>
        </p:nvSpPr>
        <p:spPr>
          <a:xfrm>
            <a:off x="4630994" y="4553711"/>
            <a:ext cx="4267200"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Done by:</a:t>
            </a:r>
          </a:p>
          <a:p>
            <a:r>
              <a:rPr lang="en-IN" sz="2000" b="1" dirty="0">
                <a:latin typeface="Times New Roman" panose="02020603050405020304" pitchFamily="18" charset="0"/>
                <a:cs typeface="Times New Roman" panose="02020603050405020304" pitchFamily="18" charset="0"/>
              </a:rPr>
              <a:t>	Lalith </a:t>
            </a:r>
            <a:r>
              <a:rPr lang="en-IN" sz="2000" b="1" dirty="0" err="1">
                <a:latin typeface="Times New Roman" panose="02020603050405020304" pitchFamily="18" charset="0"/>
                <a:cs typeface="Times New Roman" panose="02020603050405020304" pitchFamily="18" charset="0"/>
              </a:rPr>
              <a:t>Vaishnav.R</a:t>
            </a:r>
            <a:r>
              <a:rPr lang="en-IN" sz="2000" b="1" dirty="0">
                <a:latin typeface="Times New Roman" panose="02020603050405020304" pitchFamily="18" charset="0"/>
                <a:cs typeface="Times New Roman" panose="02020603050405020304" pitchFamily="18" charset="0"/>
              </a:rPr>
              <a:t>(192211023)</a:t>
            </a:r>
          </a:p>
          <a:p>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Gladwin.F</a:t>
            </a:r>
            <a:r>
              <a:rPr lang="en-IN" sz="2000" b="1">
                <a:latin typeface="Times New Roman" panose="02020603050405020304" pitchFamily="18" charset="0"/>
                <a:cs typeface="Times New Roman" panose="02020603050405020304" pitchFamily="18" charset="0"/>
              </a:rPr>
              <a:t>(192211023)</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4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D27D-64C3-44C8-DDA5-7D74EB341464}"/>
              </a:ext>
            </a:extLst>
          </p:cNvPr>
          <p:cNvSpPr>
            <a:spLocks noGrp="1"/>
          </p:cNvSpPr>
          <p:nvPr>
            <p:ph type="title"/>
          </p:nvPr>
        </p:nvSpPr>
        <p:spPr/>
        <p:txBody>
          <a:bodyPr>
            <a:normAutofit/>
          </a:bodyPr>
          <a:lstStyle/>
          <a:p>
            <a:r>
              <a:rPr lang="en-IN" sz="4000" dirty="0"/>
              <a:t>OBJECTIVE</a:t>
            </a:r>
          </a:p>
        </p:txBody>
      </p:sp>
      <p:sp>
        <p:nvSpPr>
          <p:cNvPr id="3" name="Content Placeholder 2">
            <a:extLst>
              <a:ext uri="{FF2B5EF4-FFF2-40B4-BE49-F238E27FC236}">
                <a16:creationId xmlns:a16="http://schemas.microsoft.com/office/drawing/2014/main" id="{A20854A3-6BB8-0C63-2D96-3996C80C0FB5}"/>
              </a:ext>
            </a:extLst>
          </p:cNvPr>
          <p:cNvSpPr>
            <a:spLocks noGrp="1"/>
          </p:cNvSpPr>
          <p:nvPr>
            <p:ph idx="1"/>
          </p:nvPr>
        </p:nvSpPr>
        <p:spPr/>
        <p:txBody>
          <a:bodyPr>
            <a:normAutofit/>
          </a:bodyPr>
          <a:lstStyle/>
          <a:p>
            <a:pPr algn="just"/>
            <a:r>
              <a:rPr lang="en-US" sz="2400" b="0" i="0" dirty="0">
                <a:solidFill>
                  <a:srgbClr val="111111"/>
                </a:solidFill>
                <a:effectLst/>
                <a:highlight>
                  <a:srgbClr val="F7F7F7"/>
                </a:highlight>
                <a:latin typeface="-apple-system"/>
              </a:rPr>
              <a:t>Cross-compilation is the process of developing code on one machine (the host) to run on another machine (the target). A cross-compiler, capable of creating executable code for a different platform, facilitates this. Developers benefit from cross-compilation in several ways: portability across diverse environments, time-saving due to faster host machines, cost-effectiveness by avoiding multiple physical devices, and flexibility for resource-constrained platforms.</a:t>
            </a:r>
            <a:endParaRPr lang="en-IN" sz="2400" dirty="0"/>
          </a:p>
        </p:txBody>
      </p:sp>
    </p:spTree>
    <p:extLst>
      <p:ext uri="{BB962C8B-B14F-4D97-AF65-F5344CB8AC3E}">
        <p14:creationId xmlns:p14="http://schemas.microsoft.com/office/powerpoint/2010/main" val="115914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AEB8-C028-6FB7-9CDB-076ED459056E}"/>
              </a:ext>
            </a:extLst>
          </p:cNvPr>
          <p:cNvSpPr>
            <a:spLocks noGrp="1"/>
          </p:cNvSpPr>
          <p:nvPr>
            <p:ph type="title"/>
          </p:nvPr>
        </p:nvSpPr>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6E49D9B8-98FE-8AEC-7860-ACA23E0E010A}"/>
              </a:ext>
            </a:extLst>
          </p:cNvPr>
          <p:cNvSpPr>
            <a:spLocks noGrp="1"/>
          </p:cNvSpPr>
          <p:nvPr>
            <p:ph idx="1"/>
          </p:nvPr>
        </p:nvSpPr>
        <p:spPr/>
        <p:txBody>
          <a:bodyPr/>
          <a:lstStyle/>
          <a:p>
            <a:pPr algn="just"/>
            <a:r>
              <a:rPr lang="en-US" b="0" i="0" dirty="0">
                <a:solidFill>
                  <a:srgbClr val="111111"/>
                </a:solidFill>
                <a:effectLst/>
                <a:highlight>
                  <a:srgbClr val="F7F7F7"/>
                </a:highlight>
                <a:latin typeface="-apple-system"/>
              </a:rPr>
              <a:t>Cross-compilation involves compiling code on one system (the host) to create executable code that can run on a different system (the target). A cross-compiler, capable of generating code for a platform other than its own, facilitates this process. For instance, a cross-compiler running on a PC can produce code for an embedded device or a different architecture. Developers use cross-compilers for several reasons: portability across diverse environments, faster development on powerful host machines, cost-effectiveness, and flexibility for resource-constrained platforms. These essential tools enable software development for new platforms, microcontrollers, and embedded systems. The project you’re working on aims to create a cross-compiler that compiles code on a host machine and generates executable code for a different target platform.</a:t>
            </a:r>
            <a:endParaRPr lang="en-IN" dirty="0"/>
          </a:p>
        </p:txBody>
      </p:sp>
    </p:spTree>
    <p:extLst>
      <p:ext uri="{BB962C8B-B14F-4D97-AF65-F5344CB8AC3E}">
        <p14:creationId xmlns:p14="http://schemas.microsoft.com/office/powerpoint/2010/main" val="129908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E53-B860-B849-A6F2-7E6DF2DA25B9}"/>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ARCHITECTURE</a:t>
            </a:r>
            <a:br>
              <a:rPr lang="en-IN" sz="2400" dirty="0">
                <a:effectLst/>
                <a:latin typeface="Times New Roman" panose="02020603050405020304" pitchFamily="18" charset="0"/>
                <a:ea typeface="Times New Roman" panose="02020603050405020304" pitchFamily="18" charset="0"/>
              </a:rPr>
            </a:br>
            <a:endParaRPr lang="en-IN" sz="2400" dirty="0"/>
          </a:p>
        </p:txBody>
      </p:sp>
      <p:pic>
        <p:nvPicPr>
          <p:cNvPr id="4" name="Picture 2" descr="Compilation In C | Complete Explanation (+Examples) // Unstop">
            <a:extLst>
              <a:ext uri="{FF2B5EF4-FFF2-40B4-BE49-F238E27FC236}">
                <a16:creationId xmlns:a16="http://schemas.microsoft.com/office/drawing/2014/main" id="{50D86C43-8360-886B-396E-462C4188CF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262596"/>
            <a:ext cx="7315200" cy="432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5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5C83-AFDF-3FD4-6B74-BA50D0466C4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IMPLEMENTATION</a:t>
            </a: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90805E81-4981-55F2-25A5-5016AECE59A0}"/>
              </a:ext>
            </a:extLst>
          </p:cNvPr>
          <p:cNvSpPr>
            <a:spLocks noGrp="1"/>
          </p:cNvSpPr>
          <p:nvPr>
            <p:ph idx="1"/>
          </p:nvPr>
        </p:nvSpPr>
        <p:spPr/>
        <p:txBody>
          <a:bodyPr>
            <a:normAutofit/>
          </a:bodyPr>
          <a:lstStyle/>
          <a:p>
            <a:pPr marL="342900" lvl="0" indent="-342900" algn="just">
              <a:buFont typeface="+mj-lt"/>
              <a:buAutoNum type="arabicPeriod"/>
              <a:tabLst>
                <a:tab pos="457200" algn="l"/>
              </a:tabLst>
            </a:pPr>
            <a:r>
              <a:rPr lang="en-US" sz="1400" b="1" dirty="0">
                <a:effectLst/>
                <a:latin typeface="Times New Roman" panose="02020603050405020304" pitchFamily="18" charset="0"/>
                <a:ea typeface="Times New Roman" panose="02020603050405020304" pitchFamily="18" charset="0"/>
              </a:rPr>
              <a:t>Set Up the Environment</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directory for your project</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2"/>
              <a:tabLst>
                <a:tab pos="457200" algn="l"/>
              </a:tabLst>
            </a:pPr>
            <a:r>
              <a:rPr lang="en-US" sz="1400" b="1" dirty="0">
                <a:effectLst/>
                <a:latin typeface="Times New Roman" panose="02020603050405020304" pitchFamily="18" charset="0"/>
                <a:ea typeface="Times New Roman" panose="02020603050405020304" pitchFamily="18" charset="0"/>
              </a:rPr>
              <a:t>Download and Extract </a:t>
            </a:r>
            <a:r>
              <a:rPr lang="en-US" sz="1400" b="1" dirty="0" err="1">
                <a:effectLst/>
                <a:latin typeface="Times New Roman" panose="02020603050405020304" pitchFamily="18" charset="0"/>
                <a:ea typeface="Times New Roman" panose="02020603050405020304" pitchFamily="18" charset="0"/>
              </a:rPr>
              <a:t>Binutils</a:t>
            </a:r>
            <a:r>
              <a:rPr lang="en-US" sz="1400" b="1" dirty="0">
                <a:effectLst/>
                <a:latin typeface="Times New Roman" panose="02020603050405020304" pitchFamily="18" charset="0"/>
                <a:ea typeface="Times New Roman" panose="02020603050405020304" pitchFamily="18" charset="0"/>
              </a:rPr>
              <a:t> and GCC</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Download the source code for </a:t>
            </a:r>
            <a:r>
              <a:rPr lang="en-US" sz="1400"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 and GCC from their official websites or mirrors.</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Extract the downloaded files:</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3"/>
              <a:tabLst>
                <a:tab pos="457200" algn="l"/>
              </a:tabLst>
            </a:pPr>
            <a:r>
              <a:rPr lang="en-US" sz="1400" b="1" dirty="0">
                <a:effectLst/>
                <a:latin typeface="Times New Roman" panose="02020603050405020304" pitchFamily="18" charset="0"/>
                <a:ea typeface="Times New Roman" panose="02020603050405020304" pitchFamily="18" charset="0"/>
              </a:rPr>
              <a:t>Build and Install </a:t>
            </a:r>
            <a:r>
              <a:rPr lang="en-US" sz="1400" b="1"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build directory for </a:t>
            </a:r>
            <a:r>
              <a:rPr lang="en-US" sz="1400"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Configure and build </a:t>
            </a:r>
            <a:r>
              <a:rPr lang="en-US" sz="1400" dirty="0" err="1">
                <a:effectLst/>
                <a:latin typeface="Times New Roman" panose="02020603050405020304" pitchFamily="18" charset="0"/>
                <a:ea typeface="Times New Roman" panose="02020603050405020304" pitchFamily="18" charset="0"/>
              </a:rPr>
              <a:t>BinutilS</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4"/>
              <a:tabLst>
                <a:tab pos="457200" algn="l"/>
              </a:tabLst>
            </a:pPr>
            <a:r>
              <a:rPr lang="en-US" sz="1400" b="1" dirty="0">
                <a:effectLst/>
                <a:latin typeface="Times New Roman" panose="02020603050405020304" pitchFamily="18" charset="0"/>
                <a:ea typeface="Times New Roman" panose="02020603050405020304" pitchFamily="18" charset="0"/>
              </a:rPr>
              <a:t>Build and Install GCC</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build directory for GCC:</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Configure and build GCC:</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5"/>
              <a:tabLst>
                <a:tab pos="457200" algn="l"/>
              </a:tabLst>
            </a:pPr>
            <a:r>
              <a:rPr lang="en-US" sz="1400" b="1" dirty="0">
                <a:effectLst/>
                <a:latin typeface="Times New Roman" panose="02020603050405020304" pitchFamily="18" charset="0"/>
                <a:ea typeface="Times New Roman" panose="02020603050405020304" pitchFamily="18" charset="0"/>
              </a:rPr>
              <a:t>Set Environment Variables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Add the cross-compiler to your PATH:</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6"/>
              <a:tabLst>
                <a:tab pos="457200" algn="l"/>
              </a:tabLst>
            </a:pPr>
            <a:r>
              <a:rPr lang="en-US" sz="1400" b="1" dirty="0">
                <a:effectLst/>
                <a:latin typeface="Times New Roman" panose="02020603050405020304" pitchFamily="18" charset="0"/>
                <a:ea typeface="Times New Roman" panose="02020603050405020304" pitchFamily="18" charset="0"/>
              </a:rPr>
              <a:t>Test the Cross-Compiler</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simple C program to test the cross-compiler:</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Compile the program using the cross-compiler:</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805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70F-73A9-4005-C737-ECC83E081C4C}"/>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6A28B6D4-45C5-1692-1997-1455C8BA435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511376"/>
            <a:ext cx="7315200" cy="3825722"/>
          </a:xfrm>
          <a:prstGeom prst="rect">
            <a:avLst/>
          </a:prstGeom>
          <a:noFill/>
          <a:ln>
            <a:noFill/>
          </a:ln>
        </p:spPr>
      </p:pic>
    </p:spTree>
    <p:extLst>
      <p:ext uri="{BB962C8B-B14F-4D97-AF65-F5344CB8AC3E}">
        <p14:creationId xmlns:p14="http://schemas.microsoft.com/office/powerpoint/2010/main" val="168797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066B-8B82-442F-029A-754C9E144E2D}"/>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CONCLUSION</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2C0FB62-0507-CBD7-C2F8-7FAE43FD4DB3}"/>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In conclusion, the development of a cross-compiler is a significant undertaking that serves a vital role in the realm of software engineering, particularly in the embedded systems and microcontroller domains. The project’s success lies in its ability to allow developers to compile code on a host machine for execution on a different target platform, bridging the gap between various computing environments. This facilitates the creation of software that is not only portable but also optimized for performance on target systems with different architectures or limited resources. The cross-compiler toolchain, once established, becomes an indispensable asset for developers, enabling them to efficiently produce robust and scalable applications across diverse hardware platforms. </a:t>
            </a:r>
            <a:endParaRPr lang="en-IN" dirty="0"/>
          </a:p>
        </p:txBody>
      </p:sp>
    </p:spTree>
    <p:extLst>
      <p:ext uri="{BB962C8B-B14F-4D97-AF65-F5344CB8AC3E}">
        <p14:creationId xmlns:p14="http://schemas.microsoft.com/office/powerpoint/2010/main" val="398166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5518-43F2-8FB4-E5AF-411315A08AC5}"/>
              </a:ext>
            </a:extLst>
          </p:cNvPr>
          <p:cNvSpPr>
            <a:spLocks noGrp="1"/>
          </p:cNvSpPr>
          <p:nvPr>
            <p:ph type="title"/>
          </p:nvPr>
        </p:nvSpPr>
        <p:spPr/>
        <p:txBody>
          <a:bodyPr/>
          <a:lstStyle/>
          <a:p>
            <a:endParaRPr lang="en-IN" dirty="0"/>
          </a:p>
        </p:txBody>
      </p:sp>
      <p:pic>
        <p:nvPicPr>
          <p:cNvPr id="1026" name="Picture 2" descr="Image result for THANK YOUIMAGE">
            <a:extLst>
              <a:ext uri="{FF2B5EF4-FFF2-40B4-BE49-F238E27FC236}">
                <a16:creationId xmlns:a16="http://schemas.microsoft.com/office/drawing/2014/main" id="{5DA43B94-B0A1-EDFF-883B-317FFA537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6259" y="1073071"/>
            <a:ext cx="7498942" cy="465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5010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29</TotalTime>
  <Words>471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Corbel</vt:lpstr>
      <vt:lpstr>Times New Roman</vt:lpstr>
      <vt:lpstr>Wingdings</vt:lpstr>
      <vt:lpstr>Wingdings 2</vt:lpstr>
      <vt:lpstr>Frame</vt:lpstr>
      <vt:lpstr>Cross compiler development in compiler design</vt:lpstr>
      <vt:lpstr>OBJECTIVE</vt:lpstr>
      <vt:lpstr>INTRODUCTION</vt:lpstr>
      <vt:lpstr>ARCHITECTURE </vt:lpstr>
      <vt:lpstr>IMPLEMENTATION </vt:lpstr>
      <vt:lpstr>OUTPUT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compiler development in compiler design</dc:title>
  <dc:creator>Gladwin F</dc:creator>
  <cp:lastModifiedBy>Gladwin F</cp:lastModifiedBy>
  <cp:revision>1</cp:revision>
  <dcterms:created xsi:type="dcterms:W3CDTF">2024-06-14T02:55:38Z</dcterms:created>
  <dcterms:modified xsi:type="dcterms:W3CDTF">2024-06-14T03:24:57Z</dcterms:modified>
</cp:coreProperties>
</file>