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75" r:id="rId13"/>
    <p:sldId id="27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105" d="100"/>
          <a:sy n="105" d="100"/>
        </p:scale>
        <p:origin x="5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ata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ata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svg"/><Relationship Id="rId1" Type="http://schemas.openxmlformats.org/officeDocument/2006/relationships/image" Target="../media/image29.png"/><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32.svg"/></Relationships>
</file>

<file path=ppt/diagrams/_rels/drawing7.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249599-DB92-48D7-8F00-1A6297105C74}" type="doc">
      <dgm:prSet loTypeId="urn:microsoft.com/office/officeart/2016/7/layout/RepeatingBendingProcessNew" loCatId="process" qsTypeId="urn:microsoft.com/office/officeart/2005/8/quickstyle/simple1" qsCatId="simple" csTypeId="urn:microsoft.com/office/officeart/2005/8/colors/colorful2" csCatId="colorful" phldr="1"/>
      <dgm:spPr/>
      <dgm:t>
        <a:bodyPr/>
        <a:lstStyle/>
        <a:p>
          <a:endParaRPr lang="en-US"/>
        </a:p>
      </dgm:t>
    </dgm:pt>
    <dgm:pt modelId="{14AB555D-F698-4000-A21B-C8FF4932E859}">
      <dgm:prSet/>
      <dgm:spPr/>
      <dgm:t>
        <a:bodyPr/>
        <a:lstStyle/>
        <a:p>
          <a:pPr>
            <a:lnSpc>
              <a:spcPct val="100000"/>
            </a:lnSpc>
            <a:defRPr cap="all"/>
          </a:pPr>
          <a:r>
            <a:rPr lang="en-US" b="1"/>
            <a:t>Data Collection:</a:t>
          </a:r>
          <a:endParaRPr lang="en-US"/>
        </a:p>
      </dgm:t>
    </dgm:pt>
    <dgm:pt modelId="{DAE624B1-FE58-45CC-858A-BCD3DC887026}" type="parTrans" cxnId="{5319CAB6-A238-4A87-92B9-E35AC2257714}">
      <dgm:prSet/>
      <dgm:spPr/>
      <dgm:t>
        <a:bodyPr/>
        <a:lstStyle/>
        <a:p>
          <a:endParaRPr lang="en-US"/>
        </a:p>
      </dgm:t>
    </dgm:pt>
    <dgm:pt modelId="{32D61273-08EF-4BA1-B77A-BC7EF05BC27F}" type="sibTrans" cxnId="{5319CAB6-A238-4A87-92B9-E35AC2257714}">
      <dgm:prSet/>
      <dgm:spPr/>
      <dgm:t>
        <a:bodyPr/>
        <a:lstStyle/>
        <a:p>
          <a:endParaRPr lang="en-US"/>
        </a:p>
      </dgm:t>
    </dgm:pt>
    <dgm:pt modelId="{8070B863-5F70-4BC2-86A4-677151D1B517}">
      <dgm:prSet/>
      <dgm:spPr/>
      <dgm:t>
        <a:bodyPr/>
        <a:lstStyle/>
        <a:p>
          <a:pPr>
            <a:lnSpc>
              <a:spcPct val="100000"/>
            </a:lnSpc>
            <a:defRPr cap="all"/>
          </a:pPr>
          <a:r>
            <a:rPr lang="en-US"/>
            <a:t>Gathering food wastage dataset with global metrics</a:t>
          </a:r>
        </a:p>
      </dgm:t>
    </dgm:pt>
    <dgm:pt modelId="{216D10A5-DF4A-48CB-920A-09A323D85C71}" type="parTrans" cxnId="{6536F8D1-3CAB-48A4-9C11-F5479AA47999}">
      <dgm:prSet/>
      <dgm:spPr/>
      <dgm:t>
        <a:bodyPr/>
        <a:lstStyle/>
        <a:p>
          <a:endParaRPr lang="en-US"/>
        </a:p>
      </dgm:t>
    </dgm:pt>
    <dgm:pt modelId="{155F4243-1605-4D5E-A350-9E0C171DC05C}" type="sibTrans" cxnId="{6536F8D1-3CAB-48A4-9C11-F5479AA47999}">
      <dgm:prSet/>
      <dgm:spPr/>
      <dgm:t>
        <a:bodyPr/>
        <a:lstStyle/>
        <a:p>
          <a:endParaRPr lang="en-US"/>
        </a:p>
      </dgm:t>
    </dgm:pt>
    <dgm:pt modelId="{77105C6E-2EFE-489F-9B30-4965F5199079}">
      <dgm:prSet/>
      <dgm:spPr/>
      <dgm:t>
        <a:bodyPr/>
        <a:lstStyle/>
        <a:p>
          <a:pPr>
            <a:lnSpc>
              <a:spcPct val="100000"/>
            </a:lnSpc>
            <a:defRPr cap="all"/>
          </a:pPr>
          <a:r>
            <a:rPr lang="en-US" b="1"/>
            <a:t>Data Preprocessing: </a:t>
          </a:r>
          <a:endParaRPr lang="en-US"/>
        </a:p>
      </dgm:t>
    </dgm:pt>
    <dgm:pt modelId="{C53FFAAB-5705-4F54-A3B7-C6A91E0E370E}" type="parTrans" cxnId="{F9E4A1F7-6FE1-461F-82EF-7D2A20E2EE8F}">
      <dgm:prSet/>
      <dgm:spPr/>
      <dgm:t>
        <a:bodyPr/>
        <a:lstStyle/>
        <a:p>
          <a:endParaRPr lang="en-US"/>
        </a:p>
      </dgm:t>
    </dgm:pt>
    <dgm:pt modelId="{B9DE167E-D2E8-49C4-913D-8CAA117A2473}" type="sibTrans" cxnId="{F9E4A1F7-6FE1-461F-82EF-7D2A20E2EE8F}">
      <dgm:prSet/>
      <dgm:spPr/>
      <dgm:t>
        <a:bodyPr/>
        <a:lstStyle/>
        <a:p>
          <a:endParaRPr lang="en-US"/>
        </a:p>
      </dgm:t>
    </dgm:pt>
    <dgm:pt modelId="{EAD99359-2E6C-41C1-8ADA-CE2415ACFC1D}">
      <dgm:prSet/>
      <dgm:spPr/>
      <dgm:t>
        <a:bodyPr/>
        <a:lstStyle/>
        <a:p>
          <a:pPr>
            <a:lnSpc>
              <a:spcPct val="100000"/>
            </a:lnSpc>
            <a:defRPr cap="all"/>
          </a:pPr>
          <a:r>
            <a:rPr lang="en-US"/>
            <a:t>Cleaning, handling missing values, standardization</a:t>
          </a:r>
        </a:p>
      </dgm:t>
    </dgm:pt>
    <dgm:pt modelId="{6ACA5E7C-90B7-40DC-BD86-1EAB2C90378C}" type="parTrans" cxnId="{0A4BF954-27D9-4377-997D-E20F9AC88E71}">
      <dgm:prSet/>
      <dgm:spPr/>
      <dgm:t>
        <a:bodyPr/>
        <a:lstStyle/>
        <a:p>
          <a:endParaRPr lang="en-US"/>
        </a:p>
      </dgm:t>
    </dgm:pt>
    <dgm:pt modelId="{251CCF87-0A35-41CD-92B3-826C87FCE77D}" type="sibTrans" cxnId="{0A4BF954-27D9-4377-997D-E20F9AC88E71}">
      <dgm:prSet/>
      <dgm:spPr/>
      <dgm:t>
        <a:bodyPr/>
        <a:lstStyle/>
        <a:p>
          <a:endParaRPr lang="en-US"/>
        </a:p>
      </dgm:t>
    </dgm:pt>
    <dgm:pt modelId="{1BD76D6A-3114-4D8E-A479-E4DCA0E13A72}">
      <dgm:prSet/>
      <dgm:spPr/>
      <dgm:t>
        <a:bodyPr/>
        <a:lstStyle/>
        <a:p>
          <a:pPr>
            <a:lnSpc>
              <a:spcPct val="100000"/>
            </a:lnSpc>
            <a:defRPr cap="all"/>
          </a:pPr>
          <a:r>
            <a:rPr lang="en-US" b="1"/>
            <a:t>Exploratory Data Analysis: </a:t>
          </a:r>
          <a:endParaRPr lang="en-US"/>
        </a:p>
      </dgm:t>
    </dgm:pt>
    <dgm:pt modelId="{AA607037-6257-407D-9D8E-913D2ACA8422}" type="parTrans" cxnId="{0D900F77-B7F3-4C19-82AF-737BA6FDFCD3}">
      <dgm:prSet/>
      <dgm:spPr/>
      <dgm:t>
        <a:bodyPr/>
        <a:lstStyle/>
        <a:p>
          <a:endParaRPr lang="en-US"/>
        </a:p>
      </dgm:t>
    </dgm:pt>
    <dgm:pt modelId="{7F144767-31AD-4206-82ED-00984F568BE3}" type="sibTrans" cxnId="{0D900F77-B7F3-4C19-82AF-737BA6FDFCD3}">
      <dgm:prSet/>
      <dgm:spPr/>
      <dgm:t>
        <a:bodyPr/>
        <a:lstStyle/>
        <a:p>
          <a:endParaRPr lang="en-US"/>
        </a:p>
      </dgm:t>
    </dgm:pt>
    <dgm:pt modelId="{A1055323-AE35-4BDE-8344-88951D80E7AB}">
      <dgm:prSet/>
      <dgm:spPr/>
      <dgm:t>
        <a:bodyPr/>
        <a:lstStyle/>
        <a:p>
          <a:pPr>
            <a:lnSpc>
              <a:spcPct val="100000"/>
            </a:lnSpc>
            <a:defRPr cap="all"/>
          </a:pPr>
          <a:r>
            <a:rPr lang="en-US"/>
            <a:t>Statistical analysis and visualization of patterns </a:t>
          </a:r>
        </a:p>
      </dgm:t>
    </dgm:pt>
    <dgm:pt modelId="{E084FDFC-4D43-4DE6-AE0B-39FD5AAF4F90}" type="parTrans" cxnId="{E9557534-F45B-436C-A505-D85C434A618E}">
      <dgm:prSet/>
      <dgm:spPr/>
      <dgm:t>
        <a:bodyPr/>
        <a:lstStyle/>
        <a:p>
          <a:endParaRPr lang="en-US"/>
        </a:p>
      </dgm:t>
    </dgm:pt>
    <dgm:pt modelId="{0E0625E6-8745-4558-AEC1-A2A26FDF5CEB}" type="sibTrans" cxnId="{E9557534-F45B-436C-A505-D85C434A618E}">
      <dgm:prSet/>
      <dgm:spPr/>
      <dgm:t>
        <a:bodyPr/>
        <a:lstStyle/>
        <a:p>
          <a:endParaRPr lang="en-US"/>
        </a:p>
      </dgm:t>
    </dgm:pt>
    <dgm:pt modelId="{190A9BDC-1479-4FB9-A2C6-32470B9AE72F}">
      <dgm:prSet/>
      <dgm:spPr/>
      <dgm:t>
        <a:bodyPr/>
        <a:lstStyle/>
        <a:p>
          <a:pPr>
            <a:lnSpc>
              <a:spcPct val="100000"/>
            </a:lnSpc>
            <a:defRPr cap="all"/>
          </a:pPr>
          <a:r>
            <a:rPr lang="en-US" b="1"/>
            <a:t>Feature Engineering:</a:t>
          </a:r>
          <a:endParaRPr lang="en-US"/>
        </a:p>
      </dgm:t>
    </dgm:pt>
    <dgm:pt modelId="{1565DB41-F506-4D43-B1D7-65A51E0E0B89}" type="parTrans" cxnId="{04FD78C5-36AF-47AD-B9BF-6BF52C3F6A48}">
      <dgm:prSet/>
      <dgm:spPr/>
      <dgm:t>
        <a:bodyPr/>
        <a:lstStyle/>
        <a:p>
          <a:endParaRPr lang="en-US"/>
        </a:p>
      </dgm:t>
    </dgm:pt>
    <dgm:pt modelId="{B1FE1D95-F2E2-444C-91C4-5930C75B1012}" type="sibTrans" cxnId="{04FD78C5-36AF-47AD-B9BF-6BF52C3F6A48}">
      <dgm:prSet/>
      <dgm:spPr/>
      <dgm:t>
        <a:bodyPr/>
        <a:lstStyle/>
        <a:p>
          <a:endParaRPr lang="en-US"/>
        </a:p>
      </dgm:t>
    </dgm:pt>
    <dgm:pt modelId="{2E41B96B-0751-461A-925C-7027922C6BB6}">
      <dgm:prSet/>
      <dgm:spPr/>
      <dgm:t>
        <a:bodyPr/>
        <a:lstStyle/>
        <a:p>
          <a:pPr>
            <a:lnSpc>
              <a:spcPct val="100000"/>
            </a:lnSpc>
            <a:defRPr cap="all"/>
          </a:pPr>
          <a:r>
            <a:rPr lang="en-US"/>
            <a:t>Creating temporal features for prediction</a:t>
          </a:r>
        </a:p>
      </dgm:t>
    </dgm:pt>
    <dgm:pt modelId="{D8D024F3-E2D6-400F-9E81-4B5F75C4B313}" type="parTrans" cxnId="{1EA7B4B3-6ECA-4A58-9084-69FE24327758}">
      <dgm:prSet/>
      <dgm:spPr/>
      <dgm:t>
        <a:bodyPr/>
        <a:lstStyle/>
        <a:p>
          <a:endParaRPr lang="en-US"/>
        </a:p>
      </dgm:t>
    </dgm:pt>
    <dgm:pt modelId="{B6C4D7DC-FEB2-4AAA-9EE9-3F83F4D8005A}" type="sibTrans" cxnId="{1EA7B4B3-6ECA-4A58-9084-69FE24327758}">
      <dgm:prSet/>
      <dgm:spPr/>
      <dgm:t>
        <a:bodyPr/>
        <a:lstStyle/>
        <a:p>
          <a:endParaRPr lang="en-US"/>
        </a:p>
      </dgm:t>
    </dgm:pt>
    <dgm:pt modelId="{35BB7FCE-369C-4AB6-88F1-FA0589F54323}" type="pres">
      <dgm:prSet presAssocID="{C7249599-DB92-48D7-8F00-1A6297105C74}" presName="Name0" presStyleCnt="0">
        <dgm:presLayoutVars>
          <dgm:dir/>
          <dgm:resizeHandles val="exact"/>
        </dgm:presLayoutVars>
      </dgm:prSet>
      <dgm:spPr/>
    </dgm:pt>
    <dgm:pt modelId="{26D845C9-E4DD-4526-982B-3FF38EA9492B}" type="pres">
      <dgm:prSet presAssocID="{14AB555D-F698-4000-A21B-C8FF4932E859}" presName="node" presStyleLbl="node1" presStyleIdx="0" presStyleCnt="8">
        <dgm:presLayoutVars>
          <dgm:bulletEnabled val="1"/>
        </dgm:presLayoutVars>
      </dgm:prSet>
      <dgm:spPr/>
    </dgm:pt>
    <dgm:pt modelId="{49269028-49D5-454D-B617-884486B77123}" type="pres">
      <dgm:prSet presAssocID="{32D61273-08EF-4BA1-B77A-BC7EF05BC27F}" presName="sibTrans" presStyleLbl="sibTrans1D1" presStyleIdx="0" presStyleCnt="7"/>
      <dgm:spPr/>
    </dgm:pt>
    <dgm:pt modelId="{D6EEF83A-E064-4BE3-86B2-DFE506668F7B}" type="pres">
      <dgm:prSet presAssocID="{32D61273-08EF-4BA1-B77A-BC7EF05BC27F}" presName="connectorText" presStyleLbl="sibTrans1D1" presStyleIdx="0" presStyleCnt="7"/>
      <dgm:spPr/>
    </dgm:pt>
    <dgm:pt modelId="{2637AA7B-FDA4-45F3-A86C-1DD8856622BE}" type="pres">
      <dgm:prSet presAssocID="{8070B863-5F70-4BC2-86A4-677151D1B517}" presName="node" presStyleLbl="node1" presStyleIdx="1" presStyleCnt="8">
        <dgm:presLayoutVars>
          <dgm:bulletEnabled val="1"/>
        </dgm:presLayoutVars>
      </dgm:prSet>
      <dgm:spPr/>
    </dgm:pt>
    <dgm:pt modelId="{113644B6-138D-49F5-9D71-789667C28BD9}" type="pres">
      <dgm:prSet presAssocID="{155F4243-1605-4D5E-A350-9E0C171DC05C}" presName="sibTrans" presStyleLbl="sibTrans1D1" presStyleIdx="1" presStyleCnt="7"/>
      <dgm:spPr/>
    </dgm:pt>
    <dgm:pt modelId="{CDFD062F-1121-4944-834C-341D0DAD45A0}" type="pres">
      <dgm:prSet presAssocID="{155F4243-1605-4D5E-A350-9E0C171DC05C}" presName="connectorText" presStyleLbl="sibTrans1D1" presStyleIdx="1" presStyleCnt="7"/>
      <dgm:spPr/>
    </dgm:pt>
    <dgm:pt modelId="{4F631078-1836-4853-BA99-D588E5E8F449}" type="pres">
      <dgm:prSet presAssocID="{77105C6E-2EFE-489F-9B30-4965F5199079}" presName="node" presStyleLbl="node1" presStyleIdx="2" presStyleCnt="8">
        <dgm:presLayoutVars>
          <dgm:bulletEnabled val="1"/>
        </dgm:presLayoutVars>
      </dgm:prSet>
      <dgm:spPr/>
    </dgm:pt>
    <dgm:pt modelId="{6E9C0768-5C1A-4E3D-BBFB-55C9BAB84C91}" type="pres">
      <dgm:prSet presAssocID="{B9DE167E-D2E8-49C4-913D-8CAA117A2473}" presName="sibTrans" presStyleLbl="sibTrans1D1" presStyleIdx="2" presStyleCnt="7"/>
      <dgm:spPr/>
    </dgm:pt>
    <dgm:pt modelId="{18BDC425-848B-4E8B-B8A3-5E23E9637923}" type="pres">
      <dgm:prSet presAssocID="{B9DE167E-D2E8-49C4-913D-8CAA117A2473}" presName="connectorText" presStyleLbl="sibTrans1D1" presStyleIdx="2" presStyleCnt="7"/>
      <dgm:spPr/>
    </dgm:pt>
    <dgm:pt modelId="{5DD6252A-EEB4-492F-9817-7565806962A1}" type="pres">
      <dgm:prSet presAssocID="{EAD99359-2E6C-41C1-8ADA-CE2415ACFC1D}" presName="node" presStyleLbl="node1" presStyleIdx="3" presStyleCnt="8">
        <dgm:presLayoutVars>
          <dgm:bulletEnabled val="1"/>
        </dgm:presLayoutVars>
      </dgm:prSet>
      <dgm:spPr/>
    </dgm:pt>
    <dgm:pt modelId="{0E068B06-CB8F-4B1C-B194-BCEA0491CBF1}" type="pres">
      <dgm:prSet presAssocID="{251CCF87-0A35-41CD-92B3-826C87FCE77D}" presName="sibTrans" presStyleLbl="sibTrans1D1" presStyleIdx="3" presStyleCnt="7"/>
      <dgm:spPr/>
    </dgm:pt>
    <dgm:pt modelId="{ADA20845-B400-41F8-AD93-DA8579C82E2B}" type="pres">
      <dgm:prSet presAssocID="{251CCF87-0A35-41CD-92B3-826C87FCE77D}" presName="connectorText" presStyleLbl="sibTrans1D1" presStyleIdx="3" presStyleCnt="7"/>
      <dgm:spPr/>
    </dgm:pt>
    <dgm:pt modelId="{A5C09FE2-A426-44D6-B28F-A18B43DCDC38}" type="pres">
      <dgm:prSet presAssocID="{1BD76D6A-3114-4D8E-A479-E4DCA0E13A72}" presName="node" presStyleLbl="node1" presStyleIdx="4" presStyleCnt="8">
        <dgm:presLayoutVars>
          <dgm:bulletEnabled val="1"/>
        </dgm:presLayoutVars>
      </dgm:prSet>
      <dgm:spPr/>
    </dgm:pt>
    <dgm:pt modelId="{0D27BEB2-252D-4F9C-AA16-29749E41C086}" type="pres">
      <dgm:prSet presAssocID="{7F144767-31AD-4206-82ED-00984F568BE3}" presName="sibTrans" presStyleLbl="sibTrans1D1" presStyleIdx="4" presStyleCnt="7"/>
      <dgm:spPr/>
    </dgm:pt>
    <dgm:pt modelId="{BBC40B80-D68E-4643-937D-86C00B6C7737}" type="pres">
      <dgm:prSet presAssocID="{7F144767-31AD-4206-82ED-00984F568BE3}" presName="connectorText" presStyleLbl="sibTrans1D1" presStyleIdx="4" presStyleCnt="7"/>
      <dgm:spPr/>
    </dgm:pt>
    <dgm:pt modelId="{8F919911-CDC4-49E8-8437-4FDB24F0C1B3}" type="pres">
      <dgm:prSet presAssocID="{A1055323-AE35-4BDE-8344-88951D80E7AB}" presName="node" presStyleLbl="node1" presStyleIdx="5" presStyleCnt="8">
        <dgm:presLayoutVars>
          <dgm:bulletEnabled val="1"/>
        </dgm:presLayoutVars>
      </dgm:prSet>
      <dgm:spPr/>
    </dgm:pt>
    <dgm:pt modelId="{45BF8736-63B6-48A9-8EA5-6D63DB1B0A4D}" type="pres">
      <dgm:prSet presAssocID="{0E0625E6-8745-4558-AEC1-A2A26FDF5CEB}" presName="sibTrans" presStyleLbl="sibTrans1D1" presStyleIdx="5" presStyleCnt="7"/>
      <dgm:spPr/>
    </dgm:pt>
    <dgm:pt modelId="{2C1CDC1D-84BC-4566-8301-8D91B49E89EA}" type="pres">
      <dgm:prSet presAssocID="{0E0625E6-8745-4558-AEC1-A2A26FDF5CEB}" presName="connectorText" presStyleLbl="sibTrans1D1" presStyleIdx="5" presStyleCnt="7"/>
      <dgm:spPr/>
    </dgm:pt>
    <dgm:pt modelId="{516EEF58-BE99-4AD0-A586-7B3E5887A556}" type="pres">
      <dgm:prSet presAssocID="{190A9BDC-1479-4FB9-A2C6-32470B9AE72F}" presName="node" presStyleLbl="node1" presStyleIdx="6" presStyleCnt="8">
        <dgm:presLayoutVars>
          <dgm:bulletEnabled val="1"/>
        </dgm:presLayoutVars>
      </dgm:prSet>
      <dgm:spPr/>
    </dgm:pt>
    <dgm:pt modelId="{E0D50CD5-9CF7-4DBE-AFA7-D9AAB6EFB23A}" type="pres">
      <dgm:prSet presAssocID="{B1FE1D95-F2E2-444C-91C4-5930C75B1012}" presName="sibTrans" presStyleLbl="sibTrans1D1" presStyleIdx="6" presStyleCnt="7"/>
      <dgm:spPr/>
    </dgm:pt>
    <dgm:pt modelId="{2262363F-F7F5-4DFA-BE78-974DAB1DF325}" type="pres">
      <dgm:prSet presAssocID="{B1FE1D95-F2E2-444C-91C4-5930C75B1012}" presName="connectorText" presStyleLbl="sibTrans1D1" presStyleIdx="6" presStyleCnt="7"/>
      <dgm:spPr/>
    </dgm:pt>
    <dgm:pt modelId="{355FE475-C9CB-48C3-BB78-6169E83758D3}" type="pres">
      <dgm:prSet presAssocID="{2E41B96B-0751-461A-925C-7027922C6BB6}" presName="node" presStyleLbl="node1" presStyleIdx="7" presStyleCnt="8">
        <dgm:presLayoutVars>
          <dgm:bulletEnabled val="1"/>
        </dgm:presLayoutVars>
      </dgm:prSet>
      <dgm:spPr/>
    </dgm:pt>
  </dgm:ptLst>
  <dgm:cxnLst>
    <dgm:cxn modelId="{96C27A06-72C6-420A-B702-056FC0074B11}" type="presOf" srcId="{0E0625E6-8745-4558-AEC1-A2A26FDF5CEB}" destId="{2C1CDC1D-84BC-4566-8301-8D91B49E89EA}" srcOrd="1" destOrd="0" presId="urn:microsoft.com/office/officeart/2016/7/layout/RepeatingBendingProcessNew"/>
    <dgm:cxn modelId="{265C8A0A-755D-4775-B831-599D449F12E4}" type="presOf" srcId="{1BD76D6A-3114-4D8E-A479-E4DCA0E13A72}" destId="{A5C09FE2-A426-44D6-B28F-A18B43DCDC38}" srcOrd="0" destOrd="0" presId="urn:microsoft.com/office/officeart/2016/7/layout/RepeatingBendingProcessNew"/>
    <dgm:cxn modelId="{FA8FFD0C-DE41-474D-A5EF-A249BB6B3166}" type="presOf" srcId="{EAD99359-2E6C-41C1-8ADA-CE2415ACFC1D}" destId="{5DD6252A-EEB4-492F-9817-7565806962A1}" srcOrd="0" destOrd="0" presId="urn:microsoft.com/office/officeart/2016/7/layout/RepeatingBendingProcessNew"/>
    <dgm:cxn modelId="{15495B17-7F89-4ED7-B6A0-8DF88E8039C4}" type="presOf" srcId="{0E0625E6-8745-4558-AEC1-A2A26FDF5CEB}" destId="{45BF8736-63B6-48A9-8EA5-6D63DB1B0A4D}" srcOrd="0" destOrd="0" presId="urn:microsoft.com/office/officeart/2016/7/layout/RepeatingBendingProcessNew"/>
    <dgm:cxn modelId="{E9557534-F45B-436C-A505-D85C434A618E}" srcId="{C7249599-DB92-48D7-8F00-1A6297105C74}" destId="{A1055323-AE35-4BDE-8344-88951D80E7AB}" srcOrd="5" destOrd="0" parTransId="{E084FDFC-4D43-4DE6-AE0B-39FD5AAF4F90}" sibTransId="{0E0625E6-8745-4558-AEC1-A2A26FDF5CEB}"/>
    <dgm:cxn modelId="{62ABAC3E-01E4-44B3-BA0F-1DEF169C8181}" type="presOf" srcId="{2E41B96B-0751-461A-925C-7027922C6BB6}" destId="{355FE475-C9CB-48C3-BB78-6169E83758D3}" srcOrd="0" destOrd="0" presId="urn:microsoft.com/office/officeart/2016/7/layout/RepeatingBendingProcessNew"/>
    <dgm:cxn modelId="{FF52666A-0C98-4B50-B5AA-6BED2E1AD74D}" type="presOf" srcId="{32D61273-08EF-4BA1-B77A-BC7EF05BC27F}" destId="{D6EEF83A-E064-4BE3-86B2-DFE506668F7B}" srcOrd="1" destOrd="0" presId="urn:microsoft.com/office/officeart/2016/7/layout/RepeatingBendingProcessNew"/>
    <dgm:cxn modelId="{FF5B544E-ADEE-4B2C-92CE-82223E1ED442}" type="presOf" srcId="{251CCF87-0A35-41CD-92B3-826C87FCE77D}" destId="{ADA20845-B400-41F8-AD93-DA8579C82E2B}" srcOrd="1" destOrd="0" presId="urn:microsoft.com/office/officeart/2016/7/layout/RepeatingBendingProcessNew"/>
    <dgm:cxn modelId="{0600E972-A1CB-4EAB-95DD-E088EDF855D9}" type="presOf" srcId="{8070B863-5F70-4BC2-86A4-677151D1B517}" destId="{2637AA7B-FDA4-45F3-A86C-1DD8856622BE}" srcOrd="0" destOrd="0" presId="urn:microsoft.com/office/officeart/2016/7/layout/RepeatingBendingProcessNew"/>
    <dgm:cxn modelId="{0A4BF954-27D9-4377-997D-E20F9AC88E71}" srcId="{C7249599-DB92-48D7-8F00-1A6297105C74}" destId="{EAD99359-2E6C-41C1-8ADA-CE2415ACFC1D}" srcOrd="3" destOrd="0" parTransId="{6ACA5E7C-90B7-40DC-BD86-1EAB2C90378C}" sibTransId="{251CCF87-0A35-41CD-92B3-826C87FCE77D}"/>
    <dgm:cxn modelId="{C4E55F76-8CBD-499D-8EDD-0EF00F4BEFDA}" type="presOf" srcId="{77105C6E-2EFE-489F-9B30-4965F5199079}" destId="{4F631078-1836-4853-BA99-D588E5E8F449}" srcOrd="0" destOrd="0" presId="urn:microsoft.com/office/officeart/2016/7/layout/RepeatingBendingProcessNew"/>
    <dgm:cxn modelId="{0D900F77-B7F3-4C19-82AF-737BA6FDFCD3}" srcId="{C7249599-DB92-48D7-8F00-1A6297105C74}" destId="{1BD76D6A-3114-4D8E-A479-E4DCA0E13A72}" srcOrd="4" destOrd="0" parTransId="{AA607037-6257-407D-9D8E-913D2ACA8422}" sibTransId="{7F144767-31AD-4206-82ED-00984F568BE3}"/>
    <dgm:cxn modelId="{A9B85B92-241F-4DD9-A7E8-A817082D9FB4}" type="presOf" srcId="{C7249599-DB92-48D7-8F00-1A6297105C74}" destId="{35BB7FCE-369C-4AB6-88F1-FA0589F54323}" srcOrd="0" destOrd="0" presId="urn:microsoft.com/office/officeart/2016/7/layout/RepeatingBendingProcessNew"/>
    <dgm:cxn modelId="{4E6FF194-634C-4A4E-8BF9-7F5CB80CED82}" type="presOf" srcId="{14AB555D-F698-4000-A21B-C8FF4932E859}" destId="{26D845C9-E4DD-4526-982B-3FF38EA9492B}" srcOrd="0" destOrd="0" presId="urn:microsoft.com/office/officeart/2016/7/layout/RepeatingBendingProcessNew"/>
    <dgm:cxn modelId="{478E0A9A-0DBC-45BC-879D-67F8633365B5}" type="presOf" srcId="{32D61273-08EF-4BA1-B77A-BC7EF05BC27F}" destId="{49269028-49D5-454D-B617-884486B77123}" srcOrd="0" destOrd="0" presId="urn:microsoft.com/office/officeart/2016/7/layout/RepeatingBendingProcessNew"/>
    <dgm:cxn modelId="{64BDED9D-B894-4861-ACD6-01C8A7670428}" type="presOf" srcId="{251CCF87-0A35-41CD-92B3-826C87FCE77D}" destId="{0E068B06-CB8F-4B1C-B194-BCEA0491CBF1}" srcOrd="0" destOrd="0" presId="urn:microsoft.com/office/officeart/2016/7/layout/RepeatingBendingProcessNew"/>
    <dgm:cxn modelId="{4EF8069F-6CFC-4D31-9576-631A06EA3BD7}" type="presOf" srcId="{7F144767-31AD-4206-82ED-00984F568BE3}" destId="{0D27BEB2-252D-4F9C-AA16-29749E41C086}" srcOrd="0" destOrd="0" presId="urn:microsoft.com/office/officeart/2016/7/layout/RepeatingBendingProcessNew"/>
    <dgm:cxn modelId="{D0DE72A0-DB50-4D28-A1EE-1ADC05423C7B}" type="presOf" srcId="{155F4243-1605-4D5E-A350-9E0C171DC05C}" destId="{113644B6-138D-49F5-9D71-789667C28BD9}" srcOrd="0" destOrd="0" presId="urn:microsoft.com/office/officeart/2016/7/layout/RepeatingBendingProcessNew"/>
    <dgm:cxn modelId="{1EA7B4B3-6ECA-4A58-9084-69FE24327758}" srcId="{C7249599-DB92-48D7-8F00-1A6297105C74}" destId="{2E41B96B-0751-461A-925C-7027922C6BB6}" srcOrd="7" destOrd="0" parTransId="{D8D024F3-E2D6-400F-9E81-4B5F75C4B313}" sibTransId="{B6C4D7DC-FEB2-4AAA-9EE9-3F83F4D8005A}"/>
    <dgm:cxn modelId="{B7917CB4-8285-43AC-9B1B-3146CC2401A2}" type="presOf" srcId="{155F4243-1605-4D5E-A350-9E0C171DC05C}" destId="{CDFD062F-1121-4944-834C-341D0DAD45A0}" srcOrd="1" destOrd="0" presId="urn:microsoft.com/office/officeart/2016/7/layout/RepeatingBendingProcessNew"/>
    <dgm:cxn modelId="{7DD2B1B5-3432-4B2F-9F01-7D6444DD05AF}" type="presOf" srcId="{B9DE167E-D2E8-49C4-913D-8CAA117A2473}" destId="{6E9C0768-5C1A-4E3D-BBFB-55C9BAB84C91}" srcOrd="0" destOrd="0" presId="urn:microsoft.com/office/officeart/2016/7/layout/RepeatingBendingProcessNew"/>
    <dgm:cxn modelId="{5319CAB6-A238-4A87-92B9-E35AC2257714}" srcId="{C7249599-DB92-48D7-8F00-1A6297105C74}" destId="{14AB555D-F698-4000-A21B-C8FF4932E859}" srcOrd="0" destOrd="0" parTransId="{DAE624B1-FE58-45CC-858A-BCD3DC887026}" sibTransId="{32D61273-08EF-4BA1-B77A-BC7EF05BC27F}"/>
    <dgm:cxn modelId="{467A46BC-4BD9-48ED-AD9F-0550EB639572}" type="presOf" srcId="{190A9BDC-1479-4FB9-A2C6-32470B9AE72F}" destId="{516EEF58-BE99-4AD0-A586-7B3E5887A556}" srcOrd="0" destOrd="0" presId="urn:microsoft.com/office/officeart/2016/7/layout/RepeatingBendingProcessNew"/>
    <dgm:cxn modelId="{04FD78C5-36AF-47AD-B9BF-6BF52C3F6A48}" srcId="{C7249599-DB92-48D7-8F00-1A6297105C74}" destId="{190A9BDC-1479-4FB9-A2C6-32470B9AE72F}" srcOrd="6" destOrd="0" parTransId="{1565DB41-F506-4D43-B1D7-65A51E0E0B89}" sibTransId="{B1FE1D95-F2E2-444C-91C4-5930C75B1012}"/>
    <dgm:cxn modelId="{81F012CC-0DDA-4017-A9F8-653A7C365779}" type="presOf" srcId="{B1FE1D95-F2E2-444C-91C4-5930C75B1012}" destId="{E0D50CD5-9CF7-4DBE-AFA7-D9AAB6EFB23A}" srcOrd="0" destOrd="0" presId="urn:microsoft.com/office/officeart/2016/7/layout/RepeatingBendingProcessNew"/>
    <dgm:cxn modelId="{6536F8D1-3CAB-48A4-9C11-F5479AA47999}" srcId="{C7249599-DB92-48D7-8F00-1A6297105C74}" destId="{8070B863-5F70-4BC2-86A4-677151D1B517}" srcOrd="1" destOrd="0" parTransId="{216D10A5-DF4A-48CB-920A-09A323D85C71}" sibTransId="{155F4243-1605-4D5E-A350-9E0C171DC05C}"/>
    <dgm:cxn modelId="{292E22DE-E299-4041-A18A-1533903762AD}" type="presOf" srcId="{A1055323-AE35-4BDE-8344-88951D80E7AB}" destId="{8F919911-CDC4-49E8-8437-4FDB24F0C1B3}" srcOrd="0" destOrd="0" presId="urn:microsoft.com/office/officeart/2016/7/layout/RepeatingBendingProcessNew"/>
    <dgm:cxn modelId="{5DDB82EC-33E9-4F27-A82E-F28B5BD5A213}" type="presOf" srcId="{7F144767-31AD-4206-82ED-00984F568BE3}" destId="{BBC40B80-D68E-4643-937D-86C00B6C7737}" srcOrd="1" destOrd="0" presId="urn:microsoft.com/office/officeart/2016/7/layout/RepeatingBendingProcessNew"/>
    <dgm:cxn modelId="{F9E4A1F7-6FE1-461F-82EF-7D2A20E2EE8F}" srcId="{C7249599-DB92-48D7-8F00-1A6297105C74}" destId="{77105C6E-2EFE-489F-9B30-4965F5199079}" srcOrd="2" destOrd="0" parTransId="{C53FFAAB-5705-4F54-A3B7-C6A91E0E370E}" sibTransId="{B9DE167E-D2E8-49C4-913D-8CAA117A2473}"/>
    <dgm:cxn modelId="{6ED5CBFB-4EFF-4052-A7E5-39C910B72ECD}" type="presOf" srcId="{B1FE1D95-F2E2-444C-91C4-5930C75B1012}" destId="{2262363F-F7F5-4DFA-BE78-974DAB1DF325}" srcOrd="1" destOrd="0" presId="urn:microsoft.com/office/officeart/2016/7/layout/RepeatingBendingProcessNew"/>
    <dgm:cxn modelId="{8A3B90FD-BC80-4A17-8F40-B96D4D6DCFE7}" type="presOf" srcId="{B9DE167E-D2E8-49C4-913D-8CAA117A2473}" destId="{18BDC425-848B-4E8B-B8A3-5E23E9637923}" srcOrd="1" destOrd="0" presId="urn:microsoft.com/office/officeart/2016/7/layout/RepeatingBendingProcessNew"/>
    <dgm:cxn modelId="{5D0CBC16-F7F7-4428-8260-157E367AF201}" type="presParOf" srcId="{35BB7FCE-369C-4AB6-88F1-FA0589F54323}" destId="{26D845C9-E4DD-4526-982B-3FF38EA9492B}" srcOrd="0" destOrd="0" presId="urn:microsoft.com/office/officeart/2016/7/layout/RepeatingBendingProcessNew"/>
    <dgm:cxn modelId="{B1501771-A7BC-4016-AFD1-327031D21F15}" type="presParOf" srcId="{35BB7FCE-369C-4AB6-88F1-FA0589F54323}" destId="{49269028-49D5-454D-B617-884486B77123}" srcOrd="1" destOrd="0" presId="urn:microsoft.com/office/officeart/2016/7/layout/RepeatingBendingProcessNew"/>
    <dgm:cxn modelId="{8F07F816-4A9F-4B27-A178-4B54771A030E}" type="presParOf" srcId="{49269028-49D5-454D-B617-884486B77123}" destId="{D6EEF83A-E064-4BE3-86B2-DFE506668F7B}" srcOrd="0" destOrd="0" presId="urn:microsoft.com/office/officeart/2016/7/layout/RepeatingBendingProcessNew"/>
    <dgm:cxn modelId="{9669CF4B-F796-408F-9018-2EF98A7B461B}" type="presParOf" srcId="{35BB7FCE-369C-4AB6-88F1-FA0589F54323}" destId="{2637AA7B-FDA4-45F3-A86C-1DD8856622BE}" srcOrd="2" destOrd="0" presId="urn:microsoft.com/office/officeart/2016/7/layout/RepeatingBendingProcessNew"/>
    <dgm:cxn modelId="{2F1CBEB2-9B12-4866-8FD4-FC39F9A3DF5A}" type="presParOf" srcId="{35BB7FCE-369C-4AB6-88F1-FA0589F54323}" destId="{113644B6-138D-49F5-9D71-789667C28BD9}" srcOrd="3" destOrd="0" presId="urn:microsoft.com/office/officeart/2016/7/layout/RepeatingBendingProcessNew"/>
    <dgm:cxn modelId="{28705FFB-B8A2-41D6-9FF7-1752FBB560B3}" type="presParOf" srcId="{113644B6-138D-49F5-9D71-789667C28BD9}" destId="{CDFD062F-1121-4944-834C-341D0DAD45A0}" srcOrd="0" destOrd="0" presId="urn:microsoft.com/office/officeart/2016/7/layout/RepeatingBendingProcessNew"/>
    <dgm:cxn modelId="{A1310324-3F63-45D1-94D1-241CA77B0715}" type="presParOf" srcId="{35BB7FCE-369C-4AB6-88F1-FA0589F54323}" destId="{4F631078-1836-4853-BA99-D588E5E8F449}" srcOrd="4" destOrd="0" presId="urn:microsoft.com/office/officeart/2016/7/layout/RepeatingBendingProcessNew"/>
    <dgm:cxn modelId="{2381D7BE-9FAB-410B-8520-CF9B0E4B111B}" type="presParOf" srcId="{35BB7FCE-369C-4AB6-88F1-FA0589F54323}" destId="{6E9C0768-5C1A-4E3D-BBFB-55C9BAB84C91}" srcOrd="5" destOrd="0" presId="urn:microsoft.com/office/officeart/2016/7/layout/RepeatingBendingProcessNew"/>
    <dgm:cxn modelId="{A324AE30-AF34-4137-87A6-B00F5D747903}" type="presParOf" srcId="{6E9C0768-5C1A-4E3D-BBFB-55C9BAB84C91}" destId="{18BDC425-848B-4E8B-B8A3-5E23E9637923}" srcOrd="0" destOrd="0" presId="urn:microsoft.com/office/officeart/2016/7/layout/RepeatingBendingProcessNew"/>
    <dgm:cxn modelId="{51068E1C-CC50-461D-9679-BC3BE43C149C}" type="presParOf" srcId="{35BB7FCE-369C-4AB6-88F1-FA0589F54323}" destId="{5DD6252A-EEB4-492F-9817-7565806962A1}" srcOrd="6" destOrd="0" presId="urn:microsoft.com/office/officeart/2016/7/layout/RepeatingBendingProcessNew"/>
    <dgm:cxn modelId="{EA95F4B5-2F4C-408F-902D-D00DDD3CD5C5}" type="presParOf" srcId="{35BB7FCE-369C-4AB6-88F1-FA0589F54323}" destId="{0E068B06-CB8F-4B1C-B194-BCEA0491CBF1}" srcOrd="7" destOrd="0" presId="urn:microsoft.com/office/officeart/2016/7/layout/RepeatingBendingProcessNew"/>
    <dgm:cxn modelId="{65446A52-3BC9-4CB9-8925-D60E05061583}" type="presParOf" srcId="{0E068B06-CB8F-4B1C-B194-BCEA0491CBF1}" destId="{ADA20845-B400-41F8-AD93-DA8579C82E2B}" srcOrd="0" destOrd="0" presId="urn:microsoft.com/office/officeart/2016/7/layout/RepeatingBendingProcessNew"/>
    <dgm:cxn modelId="{7AA99A93-1CB2-46A1-8078-928E097B1977}" type="presParOf" srcId="{35BB7FCE-369C-4AB6-88F1-FA0589F54323}" destId="{A5C09FE2-A426-44D6-B28F-A18B43DCDC38}" srcOrd="8" destOrd="0" presId="urn:microsoft.com/office/officeart/2016/7/layout/RepeatingBendingProcessNew"/>
    <dgm:cxn modelId="{F3492621-F113-4628-B8E5-CC0D19300138}" type="presParOf" srcId="{35BB7FCE-369C-4AB6-88F1-FA0589F54323}" destId="{0D27BEB2-252D-4F9C-AA16-29749E41C086}" srcOrd="9" destOrd="0" presId="urn:microsoft.com/office/officeart/2016/7/layout/RepeatingBendingProcessNew"/>
    <dgm:cxn modelId="{94C61274-7A62-42F8-AE78-9C25B9AFEA00}" type="presParOf" srcId="{0D27BEB2-252D-4F9C-AA16-29749E41C086}" destId="{BBC40B80-D68E-4643-937D-86C00B6C7737}" srcOrd="0" destOrd="0" presId="urn:microsoft.com/office/officeart/2016/7/layout/RepeatingBendingProcessNew"/>
    <dgm:cxn modelId="{B58F5492-D320-4D1A-A085-ADF777A0E28F}" type="presParOf" srcId="{35BB7FCE-369C-4AB6-88F1-FA0589F54323}" destId="{8F919911-CDC4-49E8-8437-4FDB24F0C1B3}" srcOrd="10" destOrd="0" presId="urn:microsoft.com/office/officeart/2016/7/layout/RepeatingBendingProcessNew"/>
    <dgm:cxn modelId="{CFC0917D-83A4-453C-9429-AAF1978A99D1}" type="presParOf" srcId="{35BB7FCE-369C-4AB6-88F1-FA0589F54323}" destId="{45BF8736-63B6-48A9-8EA5-6D63DB1B0A4D}" srcOrd="11" destOrd="0" presId="urn:microsoft.com/office/officeart/2016/7/layout/RepeatingBendingProcessNew"/>
    <dgm:cxn modelId="{34BC48D2-47EA-4DB4-A19A-D72DA32568E5}" type="presParOf" srcId="{45BF8736-63B6-48A9-8EA5-6D63DB1B0A4D}" destId="{2C1CDC1D-84BC-4566-8301-8D91B49E89EA}" srcOrd="0" destOrd="0" presId="urn:microsoft.com/office/officeart/2016/7/layout/RepeatingBendingProcessNew"/>
    <dgm:cxn modelId="{AB7B7760-95A5-4B56-9189-C4A26504B148}" type="presParOf" srcId="{35BB7FCE-369C-4AB6-88F1-FA0589F54323}" destId="{516EEF58-BE99-4AD0-A586-7B3E5887A556}" srcOrd="12" destOrd="0" presId="urn:microsoft.com/office/officeart/2016/7/layout/RepeatingBendingProcessNew"/>
    <dgm:cxn modelId="{A2FAAEB3-E8C3-454A-8775-896663ED4CE1}" type="presParOf" srcId="{35BB7FCE-369C-4AB6-88F1-FA0589F54323}" destId="{E0D50CD5-9CF7-4DBE-AFA7-D9AAB6EFB23A}" srcOrd="13" destOrd="0" presId="urn:microsoft.com/office/officeart/2016/7/layout/RepeatingBendingProcessNew"/>
    <dgm:cxn modelId="{D4439303-1F8D-44B0-BECE-456414EE1CD7}" type="presParOf" srcId="{E0D50CD5-9CF7-4DBE-AFA7-D9AAB6EFB23A}" destId="{2262363F-F7F5-4DFA-BE78-974DAB1DF325}" srcOrd="0" destOrd="0" presId="urn:microsoft.com/office/officeart/2016/7/layout/RepeatingBendingProcessNew"/>
    <dgm:cxn modelId="{3F05C012-8D1B-43B6-80F9-509850DA00BC}" type="presParOf" srcId="{35BB7FCE-369C-4AB6-88F1-FA0589F54323}" destId="{355FE475-C9CB-48C3-BB78-6169E83758D3}" srcOrd="14"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3AB6BE-7B56-4B7B-B077-EFF7483585AE}" type="doc">
      <dgm:prSet loTypeId="urn:microsoft.com/office/officeart/2016/7/layout/LinearBlockProcessNumbered" loCatId="process" qsTypeId="urn:microsoft.com/office/officeart/2005/8/quickstyle/simple1" qsCatId="simple" csTypeId="urn:microsoft.com/office/officeart/2005/8/colors/colorful2" csCatId="colorful" phldr="1"/>
      <dgm:spPr/>
      <dgm:t>
        <a:bodyPr/>
        <a:lstStyle/>
        <a:p>
          <a:endParaRPr lang="en-US"/>
        </a:p>
      </dgm:t>
    </dgm:pt>
    <dgm:pt modelId="{C525BD4B-0324-435D-9688-E985CDFCBB7A}">
      <dgm:prSet/>
      <dgm:spPr/>
      <dgm:t>
        <a:bodyPr/>
        <a:lstStyle/>
        <a:p>
          <a:pPr>
            <a:lnSpc>
              <a:spcPct val="100000"/>
            </a:lnSpc>
          </a:pPr>
          <a:r>
            <a:rPr lang="en-IN" b="1"/>
            <a:t>Model Building:</a:t>
          </a:r>
          <a:endParaRPr lang="en-US"/>
        </a:p>
      </dgm:t>
    </dgm:pt>
    <dgm:pt modelId="{211FE61E-08CF-4288-A519-207B4DD23897}" type="parTrans" cxnId="{61327D20-4904-47A7-8A43-B4243032D130}">
      <dgm:prSet/>
      <dgm:spPr/>
      <dgm:t>
        <a:bodyPr/>
        <a:lstStyle/>
        <a:p>
          <a:endParaRPr lang="en-US"/>
        </a:p>
      </dgm:t>
    </dgm:pt>
    <dgm:pt modelId="{25E541FC-3AEF-4733-9E04-467CECBF0B77}" type="sibTrans" cxnId="{61327D20-4904-47A7-8A43-B4243032D130}">
      <dgm:prSet phldrT="01"/>
      <dgm:spPr/>
      <dgm:t>
        <a:bodyPr/>
        <a:lstStyle/>
        <a:p>
          <a:r>
            <a:rPr lang="en-US"/>
            <a:t>01</a:t>
          </a:r>
        </a:p>
      </dgm:t>
    </dgm:pt>
    <dgm:pt modelId="{847BE2B1-53CB-4DFF-BB15-C1E2146FE8F2}">
      <dgm:prSet/>
      <dgm:spPr/>
      <dgm:t>
        <a:bodyPr/>
        <a:lstStyle/>
        <a:p>
          <a:pPr>
            <a:lnSpc>
              <a:spcPct val="100000"/>
            </a:lnSpc>
          </a:pPr>
          <a:r>
            <a:rPr lang="en-IN"/>
            <a:t>Implementing XGBoost regressor for multi-output prediction </a:t>
          </a:r>
          <a:endParaRPr lang="en-US"/>
        </a:p>
      </dgm:t>
    </dgm:pt>
    <dgm:pt modelId="{BF35010C-16A7-44F2-9ACD-B13E4D8276C5}" type="parTrans" cxnId="{6B024141-6098-4CE9-8F38-93538F093ED6}">
      <dgm:prSet/>
      <dgm:spPr/>
      <dgm:t>
        <a:bodyPr/>
        <a:lstStyle/>
        <a:p>
          <a:endParaRPr lang="en-US"/>
        </a:p>
      </dgm:t>
    </dgm:pt>
    <dgm:pt modelId="{96EAD4E8-79FC-4E7D-84E1-E088DA978680}" type="sibTrans" cxnId="{6B024141-6098-4CE9-8F38-93538F093ED6}">
      <dgm:prSet phldrT="02"/>
      <dgm:spPr/>
      <dgm:t>
        <a:bodyPr/>
        <a:lstStyle/>
        <a:p>
          <a:r>
            <a:rPr lang="en-US"/>
            <a:t>02</a:t>
          </a:r>
        </a:p>
      </dgm:t>
    </dgm:pt>
    <dgm:pt modelId="{79CFC903-B046-4F0C-ABF9-49A2664A546F}">
      <dgm:prSet/>
      <dgm:spPr/>
      <dgm:t>
        <a:bodyPr/>
        <a:lstStyle/>
        <a:p>
          <a:endParaRPr lang="en-IN"/>
        </a:p>
      </dgm:t>
    </dgm:pt>
    <dgm:pt modelId="{C655BBC9-42A0-4F30-A14A-3100239AEB92}" type="parTrans" cxnId="{94D97BFB-3018-42C4-9BB5-126DC01EA2C9}">
      <dgm:prSet/>
      <dgm:spPr/>
      <dgm:t>
        <a:bodyPr/>
        <a:lstStyle/>
        <a:p>
          <a:endParaRPr lang="en-US"/>
        </a:p>
      </dgm:t>
    </dgm:pt>
    <dgm:pt modelId="{98625FFB-90C8-4053-B9CA-FE4DFE5FD2DC}" type="sibTrans" cxnId="{94D97BFB-3018-42C4-9BB5-126DC01EA2C9}">
      <dgm:prSet/>
      <dgm:spPr/>
      <dgm:t>
        <a:bodyPr/>
        <a:lstStyle/>
        <a:p>
          <a:endParaRPr lang="en-US"/>
        </a:p>
      </dgm:t>
    </dgm:pt>
    <dgm:pt modelId="{DDDF33CE-B2A1-447C-B49C-10A8FEF3DA72}">
      <dgm:prSet/>
      <dgm:spPr/>
      <dgm:t>
        <a:bodyPr/>
        <a:lstStyle/>
        <a:p>
          <a:pPr>
            <a:lnSpc>
              <a:spcPct val="100000"/>
            </a:lnSpc>
          </a:pPr>
          <a:r>
            <a:rPr lang="en-IN"/>
            <a:t>Using metrics like R², MSE, and RMSE</a:t>
          </a:r>
          <a:endParaRPr lang="en-US"/>
        </a:p>
      </dgm:t>
    </dgm:pt>
    <dgm:pt modelId="{21C03349-6D10-45B1-AAD1-E367427F274D}" type="parTrans" cxnId="{3B19053C-8305-48A8-8379-B694E1BBEDDF}">
      <dgm:prSet/>
      <dgm:spPr/>
      <dgm:t>
        <a:bodyPr/>
        <a:lstStyle/>
        <a:p>
          <a:endParaRPr lang="en-US"/>
        </a:p>
      </dgm:t>
    </dgm:pt>
    <dgm:pt modelId="{1FBFA7A5-B4A6-4048-981C-90F09852EA04}" type="sibTrans" cxnId="{3B19053C-8305-48A8-8379-B694E1BBEDDF}">
      <dgm:prSet phldrT="03"/>
      <dgm:spPr/>
      <dgm:t>
        <a:bodyPr/>
        <a:lstStyle/>
        <a:p>
          <a:r>
            <a:rPr lang="en-US"/>
            <a:t>03</a:t>
          </a:r>
        </a:p>
      </dgm:t>
    </dgm:pt>
    <dgm:pt modelId="{F3169CAE-1826-4B1C-85D8-289E2A0784B6}">
      <dgm:prSet/>
      <dgm:spPr/>
      <dgm:t>
        <a:bodyPr/>
        <a:lstStyle/>
        <a:p>
          <a:endParaRPr lang="en-IN"/>
        </a:p>
      </dgm:t>
    </dgm:pt>
    <dgm:pt modelId="{63651CF7-9A3C-47AF-9D7C-0D8DBB4855B5}" type="parTrans" cxnId="{CF927CF5-B3CA-4AB3-900B-06981D1740A9}">
      <dgm:prSet/>
      <dgm:spPr/>
      <dgm:t>
        <a:bodyPr/>
        <a:lstStyle/>
        <a:p>
          <a:endParaRPr lang="en-US"/>
        </a:p>
      </dgm:t>
    </dgm:pt>
    <dgm:pt modelId="{E59990A0-F6E9-4038-9080-1DEBAEF683FE}" type="sibTrans" cxnId="{CF927CF5-B3CA-4AB3-900B-06981D1740A9}">
      <dgm:prSet/>
      <dgm:spPr/>
      <dgm:t>
        <a:bodyPr/>
        <a:lstStyle/>
        <a:p>
          <a:endParaRPr lang="en-US"/>
        </a:p>
      </dgm:t>
    </dgm:pt>
    <dgm:pt modelId="{86CC7832-F01F-44C8-A0BD-9DB647C74770}">
      <dgm:prSet/>
      <dgm:spPr/>
      <dgm:t>
        <a:bodyPr/>
        <a:lstStyle/>
        <a:p>
          <a:pPr>
            <a:lnSpc>
              <a:spcPct val="100000"/>
            </a:lnSpc>
          </a:pPr>
          <a:r>
            <a:rPr lang="en-IN"/>
            <a:t>Projecting food wastage trends for 20252030 </a:t>
          </a:r>
          <a:endParaRPr lang="en-US"/>
        </a:p>
      </dgm:t>
    </dgm:pt>
    <dgm:pt modelId="{1E9655C9-B5E0-4D33-82B8-ADCB3CB3ECD2}" type="parTrans" cxnId="{C00F80D1-3EDB-41EB-B65A-BFDDAA600921}">
      <dgm:prSet/>
      <dgm:spPr/>
      <dgm:t>
        <a:bodyPr/>
        <a:lstStyle/>
        <a:p>
          <a:endParaRPr lang="en-US"/>
        </a:p>
      </dgm:t>
    </dgm:pt>
    <dgm:pt modelId="{D3AA32EF-C460-42DD-8E66-1D3F3BE45C1E}" type="sibTrans" cxnId="{C00F80D1-3EDB-41EB-B65A-BFDDAA600921}">
      <dgm:prSet phldrT="04"/>
      <dgm:spPr/>
      <dgm:t>
        <a:bodyPr/>
        <a:lstStyle/>
        <a:p>
          <a:r>
            <a:rPr lang="en-US"/>
            <a:t>04</a:t>
          </a:r>
        </a:p>
      </dgm:t>
    </dgm:pt>
    <dgm:pt modelId="{81448264-CDA3-41F9-BD8D-7B973E454385}">
      <dgm:prSet/>
      <dgm:spPr/>
      <dgm:t>
        <a:bodyPr/>
        <a:lstStyle/>
        <a:p>
          <a:endParaRPr lang="en-IN"/>
        </a:p>
      </dgm:t>
    </dgm:pt>
    <dgm:pt modelId="{3DDC7942-6877-42BD-AD92-9666AF2578EC}" type="parTrans" cxnId="{C583FFCA-497F-4650-8A7D-5DA00324455C}">
      <dgm:prSet/>
      <dgm:spPr/>
      <dgm:t>
        <a:bodyPr/>
        <a:lstStyle/>
        <a:p>
          <a:endParaRPr lang="en-US"/>
        </a:p>
      </dgm:t>
    </dgm:pt>
    <dgm:pt modelId="{8043A7E7-9E2E-41C9-BA69-160C6B755717}" type="sibTrans" cxnId="{C583FFCA-497F-4650-8A7D-5DA00324455C}">
      <dgm:prSet/>
      <dgm:spPr/>
      <dgm:t>
        <a:bodyPr/>
        <a:lstStyle/>
        <a:p>
          <a:endParaRPr lang="en-US"/>
        </a:p>
      </dgm:t>
    </dgm:pt>
    <dgm:pt modelId="{01EF5F23-EF73-4AF0-8C82-3321A08B0C39}">
      <dgm:prSet/>
      <dgm:spPr/>
      <dgm:t>
        <a:bodyPr/>
        <a:lstStyle/>
        <a:p>
          <a:pPr>
            <a:lnSpc>
              <a:spcPct val="100000"/>
            </a:lnSpc>
          </a:pPr>
          <a:r>
            <a:rPr lang="en-IN"/>
            <a:t>Deriving actionable strategies and recommendations</a:t>
          </a:r>
          <a:endParaRPr lang="en-US" dirty="0"/>
        </a:p>
      </dgm:t>
    </dgm:pt>
    <dgm:pt modelId="{4A2085B0-FC8A-4C03-9B08-816363D0F4DE}" type="parTrans" cxnId="{BE5CCF10-A909-489A-8087-635C790339AA}">
      <dgm:prSet/>
      <dgm:spPr/>
      <dgm:t>
        <a:bodyPr/>
        <a:lstStyle/>
        <a:p>
          <a:endParaRPr lang="en-US"/>
        </a:p>
      </dgm:t>
    </dgm:pt>
    <dgm:pt modelId="{7578A7AA-3391-457F-80EA-C2FBF13E6C0C}" type="sibTrans" cxnId="{BE5CCF10-A909-489A-8087-635C790339AA}">
      <dgm:prSet phldrT="05"/>
      <dgm:spPr/>
      <dgm:t>
        <a:bodyPr/>
        <a:lstStyle/>
        <a:p>
          <a:r>
            <a:rPr lang="en-US"/>
            <a:t>05</a:t>
          </a:r>
        </a:p>
      </dgm:t>
    </dgm:pt>
    <dgm:pt modelId="{1AC53EB7-F9FA-48AD-83F8-03B01091E866}" type="pres">
      <dgm:prSet presAssocID="{F03AB6BE-7B56-4B7B-B077-EFF7483585AE}" presName="Name0" presStyleCnt="0">
        <dgm:presLayoutVars>
          <dgm:animLvl val="lvl"/>
          <dgm:resizeHandles val="exact"/>
        </dgm:presLayoutVars>
      </dgm:prSet>
      <dgm:spPr/>
    </dgm:pt>
    <dgm:pt modelId="{0A4DCC06-1445-4655-8653-2B080BF30CF2}" type="pres">
      <dgm:prSet presAssocID="{C525BD4B-0324-435D-9688-E985CDFCBB7A}" presName="compositeNode" presStyleCnt="0">
        <dgm:presLayoutVars>
          <dgm:bulletEnabled val="1"/>
        </dgm:presLayoutVars>
      </dgm:prSet>
      <dgm:spPr/>
    </dgm:pt>
    <dgm:pt modelId="{F35BEEDD-D339-4B60-821C-C39F0B9C2A60}" type="pres">
      <dgm:prSet presAssocID="{C525BD4B-0324-435D-9688-E985CDFCBB7A}" presName="bgRect" presStyleLbl="alignNode1" presStyleIdx="0" presStyleCnt="5"/>
      <dgm:spPr/>
    </dgm:pt>
    <dgm:pt modelId="{5B98E03D-F237-4357-A705-5B1CA8F05AEB}" type="pres">
      <dgm:prSet presAssocID="{25E541FC-3AEF-4733-9E04-467CECBF0B77}" presName="sibTransNodeRect" presStyleLbl="alignNode1" presStyleIdx="0" presStyleCnt="5">
        <dgm:presLayoutVars>
          <dgm:chMax val="0"/>
          <dgm:bulletEnabled val="1"/>
        </dgm:presLayoutVars>
      </dgm:prSet>
      <dgm:spPr/>
    </dgm:pt>
    <dgm:pt modelId="{CF6BF8E5-3E1F-446D-BE19-14F66F0E5DAB}" type="pres">
      <dgm:prSet presAssocID="{C525BD4B-0324-435D-9688-E985CDFCBB7A}" presName="nodeRect" presStyleLbl="alignNode1" presStyleIdx="0" presStyleCnt="5">
        <dgm:presLayoutVars>
          <dgm:bulletEnabled val="1"/>
        </dgm:presLayoutVars>
      </dgm:prSet>
      <dgm:spPr/>
    </dgm:pt>
    <dgm:pt modelId="{CBF2C31C-1F19-46B3-8AF3-E25B4CF0D829}" type="pres">
      <dgm:prSet presAssocID="{25E541FC-3AEF-4733-9E04-467CECBF0B77}" presName="sibTrans" presStyleCnt="0"/>
      <dgm:spPr/>
    </dgm:pt>
    <dgm:pt modelId="{A28F0A22-A640-4435-930C-6962E744B463}" type="pres">
      <dgm:prSet presAssocID="{847BE2B1-53CB-4DFF-BB15-C1E2146FE8F2}" presName="compositeNode" presStyleCnt="0">
        <dgm:presLayoutVars>
          <dgm:bulletEnabled val="1"/>
        </dgm:presLayoutVars>
      </dgm:prSet>
      <dgm:spPr/>
    </dgm:pt>
    <dgm:pt modelId="{C0F1B85D-DD0A-4F68-A471-6115DAD4AF4C}" type="pres">
      <dgm:prSet presAssocID="{847BE2B1-53CB-4DFF-BB15-C1E2146FE8F2}" presName="bgRect" presStyleLbl="alignNode1" presStyleIdx="1" presStyleCnt="5"/>
      <dgm:spPr/>
    </dgm:pt>
    <dgm:pt modelId="{8365505E-A8B8-480D-8EB8-DCF4D52C8789}" type="pres">
      <dgm:prSet presAssocID="{96EAD4E8-79FC-4E7D-84E1-E088DA978680}" presName="sibTransNodeRect" presStyleLbl="alignNode1" presStyleIdx="1" presStyleCnt="5">
        <dgm:presLayoutVars>
          <dgm:chMax val="0"/>
          <dgm:bulletEnabled val="1"/>
        </dgm:presLayoutVars>
      </dgm:prSet>
      <dgm:spPr/>
    </dgm:pt>
    <dgm:pt modelId="{115BCBA9-EEA5-44A4-88B4-B007EE3090B4}" type="pres">
      <dgm:prSet presAssocID="{847BE2B1-53CB-4DFF-BB15-C1E2146FE8F2}" presName="nodeRect" presStyleLbl="alignNode1" presStyleIdx="1" presStyleCnt="5">
        <dgm:presLayoutVars>
          <dgm:bulletEnabled val="1"/>
        </dgm:presLayoutVars>
      </dgm:prSet>
      <dgm:spPr/>
    </dgm:pt>
    <dgm:pt modelId="{F6B6C3FD-6D29-4614-8585-7E87F8AAD14B}" type="pres">
      <dgm:prSet presAssocID="{96EAD4E8-79FC-4E7D-84E1-E088DA978680}" presName="sibTrans" presStyleCnt="0"/>
      <dgm:spPr/>
    </dgm:pt>
    <dgm:pt modelId="{BC0C34E9-7DB5-4D10-A347-8EEA8C5AAB3E}" type="pres">
      <dgm:prSet presAssocID="{DDDF33CE-B2A1-447C-B49C-10A8FEF3DA72}" presName="compositeNode" presStyleCnt="0">
        <dgm:presLayoutVars>
          <dgm:bulletEnabled val="1"/>
        </dgm:presLayoutVars>
      </dgm:prSet>
      <dgm:spPr/>
    </dgm:pt>
    <dgm:pt modelId="{CEC0F5A0-3EAB-4716-8F62-2BDBD92C0AE9}" type="pres">
      <dgm:prSet presAssocID="{DDDF33CE-B2A1-447C-B49C-10A8FEF3DA72}" presName="bgRect" presStyleLbl="alignNode1" presStyleIdx="2" presStyleCnt="5"/>
      <dgm:spPr/>
    </dgm:pt>
    <dgm:pt modelId="{12A33688-B606-4240-9FA4-EE4CF00EB705}" type="pres">
      <dgm:prSet presAssocID="{1FBFA7A5-B4A6-4048-981C-90F09852EA04}" presName="sibTransNodeRect" presStyleLbl="alignNode1" presStyleIdx="2" presStyleCnt="5">
        <dgm:presLayoutVars>
          <dgm:chMax val="0"/>
          <dgm:bulletEnabled val="1"/>
        </dgm:presLayoutVars>
      </dgm:prSet>
      <dgm:spPr/>
    </dgm:pt>
    <dgm:pt modelId="{065BFD96-E9E7-4088-B86A-7C85B958625A}" type="pres">
      <dgm:prSet presAssocID="{DDDF33CE-B2A1-447C-B49C-10A8FEF3DA72}" presName="nodeRect" presStyleLbl="alignNode1" presStyleIdx="2" presStyleCnt="5">
        <dgm:presLayoutVars>
          <dgm:bulletEnabled val="1"/>
        </dgm:presLayoutVars>
      </dgm:prSet>
      <dgm:spPr/>
    </dgm:pt>
    <dgm:pt modelId="{1CBB63C3-DFA0-4191-8FE8-2332690DF914}" type="pres">
      <dgm:prSet presAssocID="{1FBFA7A5-B4A6-4048-981C-90F09852EA04}" presName="sibTrans" presStyleCnt="0"/>
      <dgm:spPr/>
    </dgm:pt>
    <dgm:pt modelId="{228A5D30-BD69-4B0D-B026-2DD4C93BCBF8}" type="pres">
      <dgm:prSet presAssocID="{86CC7832-F01F-44C8-A0BD-9DB647C74770}" presName="compositeNode" presStyleCnt="0">
        <dgm:presLayoutVars>
          <dgm:bulletEnabled val="1"/>
        </dgm:presLayoutVars>
      </dgm:prSet>
      <dgm:spPr/>
    </dgm:pt>
    <dgm:pt modelId="{2C4BFCD1-8F8D-4296-9DBF-0B20F203A9CC}" type="pres">
      <dgm:prSet presAssocID="{86CC7832-F01F-44C8-A0BD-9DB647C74770}" presName="bgRect" presStyleLbl="alignNode1" presStyleIdx="3" presStyleCnt="5"/>
      <dgm:spPr/>
    </dgm:pt>
    <dgm:pt modelId="{EBB6F550-055F-4CBA-ACE7-E1D37128B036}" type="pres">
      <dgm:prSet presAssocID="{D3AA32EF-C460-42DD-8E66-1D3F3BE45C1E}" presName="sibTransNodeRect" presStyleLbl="alignNode1" presStyleIdx="3" presStyleCnt="5">
        <dgm:presLayoutVars>
          <dgm:chMax val="0"/>
          <dgm:bulletEnabled val="1"/>
        </dgm:presLayoutVars>
      </dgm:prSet>
      <dgm:spPr/>
    </dgm:pt>
    <dgm:pt modelId="{D7D817BB-8741-4832-986D-B4F382235996}" type="pres">
      <dgm:prSet presAssocID="{86CC7832-F01F-44C8-A0BD-9DB647C74770}" presName="nodeRect" presStyleLbl="alignNode1" presStyleIdx="3" presStyleCnt="5">
        <dgm:presLayoutVars>
          <dgm:bulletEnabled val="1"/>
        </dgm:presLayoutVars>
      </dgm:prSet>
      <dgm:spPr/>
    </dgm:pt>
    <dgm:pt modelId="{576180E5-5B3F-4981-9981-EC820BEB63DC}" type="pres">
      <dgm:prSet presAssocID="{D3AA32EF-C460-42DD-8E66-1D3F3BE45C1E}" presName="sibTrans" presStyleCnt="0"/>
      <dgm:spPr/>
    </dgm:pt>
    <dgm:pt modelId="{7D9BDFC1-CF64-4F16-9D24-6EDB1F890BE7}" type="pres">
      <dgm:prSet presAssocID="{01EF5F23-EF73-4AF0-8C82-3321A08B0C39}" presName="compositeNode" presStyleCnt="0">
        <dgm:presLayoutVars>
          <dgm:bulletEnabled val="1"/>
        </dgm:presLayoutVars>
      </dgm:prSet>
      <dgm:spPr/>
    </dgm:pt>
    <dgm:pt modelId="{F68AE4EE-7A2F-4577-B482-86F1395026DA}" type="pres">
      <dgm:prSet presAssocID="{01EF5F23-EF73-4AF0-8C82-3321A08B0C39}" presName="bgRect" presStyleLbl="alignNode1" presStyleIdx="4" presStyleCnt="5"/>
      <dgm:spPr/>
    </dgm:pt>
    <dgm:pt modelId="{A359C3CD-6765-488C-9D07-B2D733E5EBC1}" type="pres">
      <dgm:prSet presAssocID="{7578A7AA-3391-457F-80EA-C2FBF13E6C0C}" presName="sibTransNodeRect" presStyleLbl="alignNode1" presStyleIdx="4" presStyleCnt="5">
        <dgm:presLayoutVars>
          <dgm:chMax val="0"/>
          <dgm:bulletEnabled val="1"/>
        </dgm:presLayoutVars>
      </dgm:prSet>
      <dgm:spPr/>
    </dgm:pt>
    <dgm:pt modelId="{835D33B7-0016-4EC9-A42B-AE454CE04C8D}" type="pres">
      <dgm:prSet presAssocID="{01EF5F23-EF73-4AF0-8C82-3321A08B0C39}" presName="nodeRect" presStyleLbl="alignNode1" presStyleIdx="4" presStyleCnt="5">
        <dgm:presLayoutVars>
          <dgm:bulletEnabled val="1"/>
        </dgm:presLayoutVars>
      </dgm:prSet>
      <dgm:spPr/>
    </dgm:pt>
  </dgm:ptLst>
  <dgm:cxnLst>
    <dgm:cxn modelId="{BE5CCF10-A909-489A-8087-635C790339AA}" srcId="{F03AB6BE-7B56-4B7B-B077-EFF7483585AE}" destId="{01EF5F23-EF73-4AF0-8C82-3321A08B0C39}" srcOrd="4" destOrd="0" parTransId="{4A2085B0-FC8A-4C03-9B08-816363D0F4DE}" sibTransId="{7578A7AA-3391-457F-80EA-C2FBF13E6C0C}"/>
    <dgm:cxn modelId="{43382711-7BD6-4815-ABF7-EF9FE4864B5B}" type="presOf" srcId="{D3AA32EF-C460-42DD-8E66-1D3F3BE45C1E}" destId="{EBB6F550-055F-4CBA-ACE7-E1D37128B036}" srcOrd="0" destOrd="0" presId="urn:microsoft.com/office/officeart/2016/7/layout/LinearBlockProcessNumbered"/>
    <dgm:cxn modelId="{CE187B1D-D81E-456C-835C-6A830612037E}" type="presOf" srcId="{DDDF33CE-B2A1-447C-B49C-10A8FEF3DA72}" destId="{CEC0F5A0-3EAB-4716-8F62-2BDBD92C0AE9}" srcOrd="0" destOrd="0" presId="urn:microsoft.com/office/officeart/2016/7/layout/LinearBlockProcessNumbered"/>
    <dgm:cxn modelId="{61327D20-4904-47A7-8A43-B4243032D130}" srcId="{F03AB6BE-7B56-4B7B-B077-EFF7483585AE}" destId="{C525BD4B-0324-435D-9688-E985CDFCBB7A}" srcOrd="0" destOrd="0" parTransId="{211FE61E-08CF-4288-A519-207B4DD23897}" sibTransId="{25E541FC-3AEF-4733-9E04-467CECBF0B77}"/>
    <dgm:cxn modelId="{31182E24-B5D4-4465-961F-2CE71B42FCE7}" type="presOf" srcId="{96EAD4E8-79FC-4E7D-84E1-E088DA978680}" destId="{8365505E-A8B8-480D-8EB8-DCF4D52C8789}" srcOrd="0" destOrd="0" presId="urn:microsoft.com/office/officeart/2016/7/layout/LinearBlockProcessNumbered"/>
    <dgm:cxn modelId="{9F525D27-88C8-4CEB-80C6-020F0DA782AB}" type="presOf" srcId="{7578A7AA-3391-457F-80EA-C2FBF13E6C0C}" destId="{A359C3CD-6765-488C-9D07-B2D733E5EBC1}" srcOrd="0" destOrd="0" presId="urn:microsoft.com/office/officeart/2016/7/layout/LinearBlockProcessNumbered"/>
    <dgm:cxn modelId="{3B19053C-8305-48A8-8379-B694E1BBEDDF}" srcId="{F03AB6BE-7B56-4B7B-B077-EFF7483585AE}" destId="{DDDF33CE-B2A1-447C-B49C-10A8FEF3DA72}" srcOrd="2" destOrd="0" parTransId="{21C03349-6D10-45B1-AAD1-E367427F274D}" sibTransId="{1FBFA7A5-B4A6-4048-981C-90F09852EA04}"/>
    <dgm:cxn modelId="{19DDDF5D-9581-4FEC-8942-8CF97125A44A}" type="presOf" srcId="{C525BD4B-0324-435D-9688-E985CDFCBB7A}" destId="{CF6BF8E5-3E1F-446D-BE19-14F66F0E5DAB}" srcOrd="1" destOrd="0" presId="urn:microsoft.com/office/officeart/2016/7/layout/LinearBlockProcessNumbered"/>
    <dgm:cxn modelId="{6B024141-6098-4CE9-8F38-93538F093ED6}" srcId="{F03AB6BE-7B56-4B7B-B077-EFF7483585AE}" destId="{847BE2B1-53CB-4DFF-BB15-C1E2146FE8F2}" srcOrd="1" destOrd="0" parTransId="{BF35010C-16A7-44F2-9ACD-B13E4D8276C5}" sibTransId="{96EAD4E8-79FC-4E7D-84E1-E088DA978680}"/>
    <dgm:cxn modelId="{323DAB67-5C1C-48A2-A1DA-6978137CE187}" type="presOf" srcId="{25E541FC-3AEF-4733-9E04-467CECBF0B77}" destId="{5B98E03D-F237-4357-A705-5B1CA8F05AEB}" srcOrd="0" destOrd="0" presId="urn:microsoft.com/office/officeart/2016/7/layout/LinearBlockProcessNumbered"/>
    <dgm:cxn modelId="{D1DC716E-BEC9-4D6F-BB83-5B0D213520AE}" type="presOf" srcId="{01EF5F23-EF73-4AF0-8C82-3321A08B0C39}" destId="{F68AE4EE-7A2F-4577-B482-86F1395026DA}" srcOrd="0" destOrd="0" presId="urn:microsoft.com/office/officeart/2016/7/layout/LinearBlockProcessNumbered"/>
    <dgm:cxn modelId="{02895A73-680D-4309-90EE-B44A644A257E}" type="presOf" srcId="{DDDF33CE-B2A1-447C-B49C-10A8FEF3DA72}" destId="{065BFD96-E9E7-4088-B86A-7C85B958625A}" srcOrd="1" destOrd="0" presId="urn:microsoft.com/office/officeart/2016/7/layout/LinearBlockProcessNumbered"/>
    <dgm:cxn modelId="{5D0F1477-695F-4CB5-A401-154571AEB936}" type="presOf" srcId="{1FBFA7A5-B4A6-4048-981C-90F09852EA04}" destId="{12A33688-B606-4240-9FA4-EE4CF00EB705}" srcOrd="0" destOrd="0" presId="urn:microsoft.com/office/officeart/2016/7/layout/LinearBlockProcessNumbered"/>
    <dgm:cxn modelId="{8A9B6D85-0A51-4E80-80F2-CFA782729DFE}" type="presOf" srcId="{F3169CAE-1826-4B1C-85D8-289E2A0784B6}" destId="{065BFD96-E9E7-4088-B86A-7C85B958625A}" srcOrd="0" destOrd="1" presId="urn:microsoft.com/office/officeart/2016/7/layout/LinearBlockProcessNumbered"/>
    <dgm:cxn modelId="{BE463386-2F7C-4DFC-BA73-E21D1EEE4E37}" type="presOf" srcId="{01EF5F23-EF73-4AF0-8C82-3321A08B0C39}" destId="{835D33B7-0016-4EC9-A42B-AE454CE04C8D}" srcOrd="1" destOrd="0" presId="urn:microsoft.com/office/officeart/2016/7/layout/LinearBlockProcessNumbered"/>
    <dgm:cxn modelId="{6F937792-4B8C-4052-AEC9-EAFD510A0CA9}" type="presOf" srcId="{C525BD4B-0324-435D-9688-E985CDFCBB7A}" destId="{F35BEEDD-D339-4B60-821C-C39F0B9C2A60}" srcOrd="0" destOrd="0" presId="urn:microsoft.com/office/officeart/2016/7/layout/LinearBlockProcessNumbered"/>
    <dgm:cxn modelId="{76B2239B-D2EB-476E-90DE-11525F843465}" type="presOf" srcId="{86CC7832-F01F-44C8-A0BD-9DB647C74770}" destId="{2C4BFCD1-8F8D-4296-9DBF-0B20F203A9CC}" srcOrd="0" destOrd="0" presId="urn:microsoft.com/office/officeart/2016/7/layout/LinearBlockProcessNumbered"/>
    <dgm:cxn modelId="{B6682CAE-C3A5-4C74-80D3-A6A88E986BBB}" type="presOf" srcId="{F03AB6BE-7B56-4B7B-B077-EFF7483585AE}" destId="{1AC53EB7-F9FA-48AD-83F8-03B01091E866}" srcOrd="0" destOrd="0" presId="urn:microsoft.com/office/officeart/2016/7/layout/LinearBlockProcessNumbered"/>
    <dgm:cxn modelId="{807793C1-6675-4241-A3B6-8EDD7E3435FD}" type="presOf" srcId="{847BE2B1-53CB-4DFF-BB15-C1E2146FE8F2}" destId="{C0F1B85D-DD0A-4F68-A471-6115DAD4AF4C}" srcOrd="0" destOrd="0" presId="urn:microsoft.com/office/officeart/2016/7/layout/LinearBlockProcessNumbered"/>
    <dgm:cxn modelId="{C583FFCA-497F-4650-8A7D-5DA00324455C}" srcId="{86CC7832-F01F-44C8-A0BD-9DB647C74770}" destId="{81448264-CDA3-41F9-BD8D-7B973E454385}" srcOrd="0" destOrd="0" parTransId="{3DDC7942-6877-42BD-AD92-9666AF2578EC}" sibTransId="{8043A7E7-9E2E-41C9-BA69-160C6B755717}"/>
    <dgm:cxn modelId="{C00F80D1-3EDB-41EB-B65A-BFDDAA600921}" srcId="{F03AB6BE-7B56-4B7B-B077-EFF7483585AE}" destId="{86CC7832-F01F-44C8-A0BD-9DB647C74770}" srcOrd="3" destOrd="0" parTransId="{1E9655C9-B5E0-4D33-82B8-ADCB3CB3ECD2}" sibTransId="{D3AA32EF-C460-42DD-8E66-1D3F3BE45C1E}"/>
    <dgm:cxn modelId="{0038F8D3-3F75-43B7-AC81-9123365D1F25}" type="presOf" srcId="{81448264-CDA3-41F9-BD8D-7B973E454385}" destId="{D7D817BB-8741-4832-986D-B4F382235996}" srcOrd="0" destOrd="1" presId="urn:microsoft.com/office/officeart/2016/7/layout/LinearBlockProcessNumbered"/>
    <dgm:cxn modelId="{97861DD8-875D-4590-8D1D-99DFEAAED5E8}" type="presOf" srcId="{847BE2B1-53CB-4DFF-BB15-C1E2146FE8F2}" destId="{115BCBA9-EEA5-44A4-88B4-B007EE3090B4}" srcOrd="1" destOrd="0" presId="urn:microsoft.com/office/officeart/2016/7/layout/LinearBlockProcessNumbered"/>
    <dgm:cxn modelId="{6C4081E1-D8B5-44C5-AC86-A025A0229169}" type="presOf" srcId="{79CFC903-B046-4F0C-ABF9-49A2664A546F}" destId="{115BCBA9-EEA5-44A4-88B4-B007EE3090B4}" srcOrd="0" destOrd="1" presId="urn:microsoft.com/office/officeart/2016/7/layout/LinearBlockProcessNumbered"/>
    <dgm:cxn modelId="{B8F027F0-B610-47F9-915E-DD5653E72A1E}" type="presOf" srcId="{86CC7832-F01F-44C8-A0BD-9DB647C74770}" destId="{D7D817BB-8741-4832-986D-B4F382235996}" srcOrd="1" destOrd="0" presId="urn:microsoft.com/office/officeart/2016/7/layout/LinearBlockProcessNumbered"/>
    <dgm:cxn modelId="{CF927CF5-B3CA-4AB3-900B-06981D1740A9}" srcId="{DDDF33CE-B2A1-447C-B49C-10A8FEF3DA72}" destId="{F3169CAE-1826-4B1C-85D8-289E2A0784B6}" srcOrd="0" destOrd="0" parTransId="{63651CF7-9A3C-47AF-9D7C-0D8DBB4855B5}" sibTransId="{E59990A0-F6E9-4038-9080-1DEBAEF683FE}"/>
    <dgm:cxn modelId="{94D97BFB-3018-42C4-9BB5-126DC01EA2C9}" srcId="{847BE2B1-53CB-4DFF-BB15-C1E2146FE8F2}" destId="{79CFC903-B046-4F0C-ABF9-49A2664A546F}" srcOrd="0" destOrd="0" parTransId="{C655BBC9-42A0-4F30-A14A-3100239AEB92}" sibTransId="{98625FFB-90C8-4053-B9CA-FE4DFE5FD2DC}"/>
    <dgm:cxn modelId="{667B0DE9-43C9-4E7D-AE7B-8ACA3EB4C9D6}" type="presParOf" srcId="{1AC53EB7-F9FA-48AD-83F8-03B01091E866}" destId="{0A4DCC06-1445-4655-8653-2B080BF30CF2}" srcOrd="0" destOrd="0" presId="urn:microsoft.com/office/officeart/2016/7/layout/LinearBlockProcessNumbered"/>
    <dgm:cxn modelId="{C0DFF914-0071-4DAC-8959-0EF9910AD130}" type="presParOf" srcId="{0A4DCC06-1445-4655-8653-2B080BF30CF2}" destId="{F35BEEDD-D339-4B60-821C-C39F0B9C2A60}" srcOrd="0" destOrd="0" presId="urn:microsoft.com/office/officeart/2016/7/layout/LinearBlockProcessNumbered"/>
    <dgm:cxn modelId="{1F7F1868-8514-479E-95D0-CB8CD0B21461}" type="presParOf" srcId="{0A4DCC06-1445-4655-8653-2B080BF30CF2}" destId="{5B98E03D-F237-4357-A705-5B1CA8F05AEB}" srcOrd="1" destOrd="0" presId="urn:microsoft.com/office/officeart/2016/7/layout/LinearBlockProcessNumbered"/>
    <dgm:cxn modelId="{EA00547D-53A4-4F8F-9CC0-1D598F7476A7}" type="presParOf" srcId="{0A4DCC06-1445-4655-8653-2B080BF30CF2}" destId="{CF6BF8E5-3E1F-446D-BE19-14F66F0E5DAB}" srcOrd="2" destOrd="0" presId="urn:microsoft.com/office/officeart/2016/7/layout/LinearBlockProcessNumbered"/>
    <dgm:cxn modelId="{E82DE297-9E3F-463D-8138-BCD42216254C}" type="presParOf" srcId="{1AC53EB7-F9FA-48AD-83F8-03B01091E866}" destId="{CBF2C31C-1F19-46B3-8AF3-E25B4CF0D829}" srcOrd="1" destOrd="0" presId="urn:microsoft.com/office/officeart/2016/7/layout/LinearBlockProcessNumbered"/>
    <dgm:cxn modelId="{27051F16-879C-4F0B-B509-2CC89F9B31CF}" type="presParOf" srcId="{1AC53EB7-F9FA-48AD-83F8-03B01091E866}" destId="{A28F0A22-A640-4435-930C-6962E744B463}" srcOrd="2" destOrd="0" presId="urn:microsoft.com/office/officeart/2016/7/layout/LinearBlockProcessNumbered"/>
    <dgm:cxn modelId="{5C7EBF54-6DFB-4008-8334-258A21878BD9}" type="presParOf" srcId="{A28F0A22-A640-4435-930C-6962E744B463}" destId="{C0F1B85D-DD0A-4F68-A471-6115DAD4AF4C}" srcOrd="0" destOrd="0" presId="urn:microsoft.com/office/officeart/2016/7/layout/LinearBlockProcessNumbered"/>
    <dgm:cxn modelId="{14747290-1CF9-44CA-B6F4-8F007361A31E}" type="presParOf" srcId="{A28F0A22-A640-4435-930C-6962E744B463}" destId="{8365505E-A8B8-480D-8EB8-DCF4D52C8789}" srcOrd="1" destOrd="0" presId="urn:microsoft.com/office/officeart/2016/7/layout/LinearBlockProcessNumbered"/>
    <dgm:cxn modelId="{12A3A46F-68A8-4117-B049-963BA1196DE3}" type="presParOf" srcId="{A28F0A22-A640-4435-930C-6962E744B463}" destId="{115BCBA9-EEA5-44A4-88B4-B007EE3090B4}" srcOrd="2" destOrd="0" presId="urn:microsoft.com/office/officeart/2016/7/layout/LinearBlockProcessNumbered"/>
    <dgm:cxn modelId="{7A12CBAE-BFB3-4676-8A7E-8A8205FD3121}" type="presParOf" srcId="{1AC53EB7-F9FA-48AD-83F8-03B01091E866}" destId="{F6B6C3FD-6D29-4614-8585-7E87F8AAD14B}" srcOrd="3" destOrd="0" presId="urn:microsoft.com/office/officeart/2016/7/layout/LinearBlockProcessNumbered"/>
    <dgm:cxn modelId="{74F3F2A4-5B38-4C47-8919-428A8824EF14}" type="presParOf" srcId="{1AC53EB7-F9FA-48AD-83F8-03B01091E866}" destId="{BC0C34E9-7DB5-4D10-A347-8EEA8C5AAB3E}" srcOrd="4" destOrd="0" presId="urn:microsoft.com/office/officeart/2016/7/layout/LinearBlockProcessNumbered"/>
    <dgm:cxn modelId="{A5F09AD3-0A78-4816-8666-794A1F0F2644}" type="presParOf" srcId="{BC0C34E9-7DB5-4D10-A347-8EEA8C5AAB3E}" destId="{CEC0F5A0-3EAB-4716-8F62-2BDBD92C0AE9}" srcOrd="0" destOrd="0" presId="urn:microsoft.com/office/officeart/2016/7/layout/LinearBlockProcessNumbered"/>
    <dgm:cxn modelId="{A338BB97-2D8A-4147-9ED8-9E0D883BCFFF}" type="presParOf" srcId="{BC0C34E9-7DB5-4D10-A347-8EEA8C5AAB3E}" destId="{12A33688-B606-4240-9FA4-EE4CF00EB705}" srcOrd="1" destOrd="0" presId="urn:microsoft.com/office/officeart/2016/7/layout/LinearBlockProcessNumbered"/>
    <dgm:cxn modelId="{085E67A9-4D2E-47CB-B8F3-86C5F07076D0}" type="presParOf" srcId="{BC0C34E9-7DB5-4D10-A347-8EEA8C5AAB3E}" destId="{065BFD96-E9E7-4088-B86A-7C85B958625A}" srcOrd="2" destOrd="0" presId="urn:microsoft.com/office/officeart/2016/7/layout/LinearBlockProcessNumbered"/>
    <dgm:cxn modelId="{BCAF15F5-80B4-452A-9A18-C0914E56FA4F}" type="presParOf" srcId="{1AC53EB7-F9FA-48AD-83F8-03B01091E866}" destId="{1CBB63C3-DFA0-4191-8FE8-2332690DF914}" srcOrd="5" destOrd="0" presId="urn:microsoft.com/office/officeart/2016/7/layout/LinearBlockProcessNumbered"/>
    <dgm:cxn modelId="{B4B5ADB2-FAA1-414D-9F45-DDF45D7DA824}" type="presParOf" srcId="{1AC53EB7-F9FA-48AD-83F8-03B01091E866}" destId="{228A5D30-BD69-4B0D-B026-2DD4C93BCBF8}" srcOrd="6" destOrd="0" presId="urn:microsoft.com/office/officeart/2016/7/layout/LinearBlockProcessNumbered"/>
    <dgm:cxn modelId="{0C2B84FD-D881-4044-AB61-17A418F88A74}" type="presParOf" srcId="{228A5D30-BD69-4B0D-B026-2DD4C93BCBF8}" destId="{2C4BFCD1-8F8D-4296-9DBF-0B20F203A9CC}" srcOrd="0" destOrd="0" presId="urn:microsoft.com/office/officeart/2016/7/layout/LinearBlockProcessNumbered"/>
    <dgm:cxn modelId="{FB348BA3-4FBB-4717-983A-4AE1DA2E53C7}" type="presParOf" srcId="{228A5D30-BD69-4B0D-B026-2DD4C93BCBF8}" destId="{EBB6F550-055F-4CBA-ACE7-E1D37128B036}" srcOrd="1" destOrd="0" presId="urn:microsoft.com/office/officeart/2016/7/layout/LinearBlockProcessNumbered"/>
    <dgm:cxn modelId="{C36E1359-A9EB-4A44-8C63-66B23E683505}" type="presParOf" srcId="{228A5D30-BD69-4B0D-B026-2DD4C93BCBF8}" destId="{D7D817BB-8741-4832-986D-B4F382235996}" srcOrd="2" destOrd="0" presId="urn:microsoft.com/office/officeart/2016/7/layout/LinearBlockProcessNumbered"/>
    <dgm:cxn modelId="{03B4B688-773D-4B15-8703-D60EA9870527}" type="presParOf" srcId="{1AC53EB7-F9FA-48AD-83F8-03B01091E866}" destId="{576180E5-5B3F-4981-9981-EC820BEB63DC}" srcOrd="7" destOrd="0" presId="urn:microsoft.com/office/officeart/2016/7/layout/LinearBlockProcessNumbered"/>
    <dgm:cxn modelId="{7F251F63-D136-4A7A-B899-BA9CB02435C3}" type="presParOf" srcId="{1AC53EB7-F9FA-48AD-83F8-03B01091E866}" destId="{7D9BDFC1-CF64-4F16-9D24-6EDB1F890BE7}" srcOrd="8" destOrd="0" presId="urn:microsoft.com/office/officeart/2016/7/layout/LinearBlockProcessNumbered"/>
    <dgm:cxn modelId="{07AE301E-4738-4F88-ABF6-BC09C9B39B1F}" type="presParOf" srcId="{7D9BDFC1-CF64-4F16-9D24-6EDB1F890BE7}" destId="{F68AE4EE-7A2F-4577-B482-86F1395026DA}" srcOrd="0" destOrd="0" presId="urn:microsoft.com/office/officeart/2016/7/layout/LinearBlockProcessNumbered"/>
    <dgm:cxn modelId="{8813A05E-F494-4587-96A5-0D45BB0CB112}" type="presParOf" srcId="{7D9BDFC1-CF64-4F16-9D24-6EDB1F890BE7}" destId="{A359C3CD-6765-488C-9D07-B2D733E5EBC1}" srcOrd="1" destOrd="0" presId="urn:microsoft.com/office/officeart/2016/7/layout/LinearBlockProcessNumbered"/>
    <dgm:cxn modelId="{F0FCEDB4-E05C-4819-9579-2C178D4A87BD}" type="presParOf" srcId="{7D9BDFC1-CF64-4F16-9D24-6EDB1F890BE7}" destId="{835D33B7-0016-4EC9-A42B-AE454CE04C8D}" srcOrd="2" destOrd="0" presId="urn:microsoft.com/office/officeart/2016/7/layout/LinearBlock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C7B7F45-7B68-4747-9B62-C5BB3D0FFD81}" type="doc">
      <dgm:prSet loTypeId="urn:microsoft.com/office/officeart/2018/5/layout/IconCircle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98337C6A-34E8-4448-8223-1BEF364744AA}">
      <dgm:prSet/>
      <dgm:spPr/>
      <dgm:t>
        <a:bodyPr/>
        <a:lstStyle/>
        <a:p>
          <a:pPr>
            <a:defRPr cap="all"/>
          </a:pPr>
          <a:r>
            <a:rPr lang="en-US" b="1"/>
            <a:t>Data Distribution:</a:t>
          </a:r>
          <a:endParaRPr lang="en-US"/>
        </a:p>
      </dgm:t>
    </dgm:pt>
    <dgm:pt modelId="{33F9541D-2DE6-4E59-A4DC-6196C52FBE4F}" type="parTrans" cxnId="{208A1B8D-0166-45CE-9875-9A0DDD589654}">
      <dgm:prSet/>
      <dgm:spPr/>
      <dgm:t>
        <a:bodyPr/>
        <a:lstStyle/>
        <a:p>
          <a:pPr algn="ctr"/>
          <a:endParaRPr lang="en-US"/>
        </a:p>
      </dgm:t>
    </dgm:pt>
    <dgm:pt modelId="{3E3CC778-E47C-4098-B915-EBB516644DB8}" type="sibTrans" cxnId="{208A1B8D-0166-45CE-9875-9A0DDD589654}">
      <dgm:prSet/>
      <dgm:spPr/>
      <dgm:t>
        <a:bodyPr/>
        <a:lstStyle/>
        <a:p>
          <a:endParaRPr lang="en-US"/>
        </a:p>
      </dgm:t>
    </dgm:pt>
    <dgm:pt modelId="{311D5CCF-4279-4A45-A756-484DAB8FA6AA}">
      <dgm:prSet/>
      <dgm:spPr/>
      <dgm:t>
        <a:bodyPr/>
        <a:lstStyle/>
        <a:p>
          <a:pPr>
            <a:defRPr cap="all"/>
          </a:pPr>
          <a:r>
            <a:rPr lang="en-US"/>
            <a:t>Shows significant variation in waste generation across regions</a:t>
          </a:r>
        </a:p>
      </dgm:t>
    </dgm:pt>
    <dgm:pt modelId="{6E7A0D55-7E0B-4A0D-ACCF-C4E46D6B93D8}" type="parTrans" cxnId="{AC2A0B33-C563-467D-A6E8-1B138F399293}">
      <dgm:prSet/>
      <dgm:spPr/>
      <dgm:t>
        <a:bodyPr/>
        <a:lstStyle/>
        <a:p>
          <a:pPr algn="ctr"/>
          <a:endParaRPr lang="en-US"/>
        </a:p>
      </dgm:t>
    </dgm:pt>
    <dgm:pt modelId="{55D33E54-DBEF-4CB0-B667-31C98F36CF6F}" type="sibTrans" cxnId="{AC2A0B33-C563-467D-A6E8-1B138F399293}">
      <dgm:prSet/>
      <dgm:spPr/>
      <dgm:t>
        <a:bodyPr/>
        <a:lstStyle/>
        <a:p>
          <a:endParaRPr lang="en-US"/>
        </a:p>
      </dgm:t>
    </dgm:pt>
    <dgm:pt modelId="{C86E5EF1-9FF8-4742-A783-62680D4C25DC}">
      <dgm:prSet/>
      <dgm:spPr/>
      <dgm:t>
        <a:bodyPr/>
        <a:lstStyle/>
        <a:p>
          <a:endParaRPr lang="en-IN"/>
        </a:p>
      </dgm:t>
    </dgm:pt>
    <dgm:pt modelId="{D62425C1-E2F0-4679-86F6-FAEAE877CC5C}" type="parTrans" cxnId="{F839D8C1-ED2B-437D-8D2B-CB2C125616AD}">
      <dgm:prSet/>
      <dgm:spPr/>
      <dgm:t>
        <a:bodyPr/>
        <a:lstStyle/>
        <a:p>
          <a:pPr algn="ctr"/>
          <a:endParaRPr lang="en-US"/>
        </a:p>
      </dgm:t>
    </dgm:pt>
    <dgm:pt modelId="{B5E80A99-66D1-4749-A339-72AA05BB31AD}" type="sibTrans" cxnId="{F839D8C1-ED2B-437D-8D2B-CB2C125616AD}">
      <dgm:prSet/>
      <dgm:spPr/>
      <dgm:t>
        <a:bodyPr/>
        <a:lstStyle/>
        <a:p>
          <a:endParaRPr lang="en-US"/>
        </a:p>
      </dgm:t>
    </dgm:pt>
    <dgm:pt modelId="{3910683F-6068-4946-A836-47CB06146B3D}">
      <dgm:prSet/>
      <dgm:spPr/>
      <dgm:t>
        <a:bodyPr/>
        <a:lstStyle/>
        <a:p>
          <a:pPr>
            <a:defRPr cap="all"/>
          </a:pPr>
          <a:r>
            <a:rPr lang="en-US"/>
            <a:t>Combined waste figures range from 61 to 260 kg/capita/year </a:t>
          </a:r>
        </a:p>
      </dgm:t>
    </dgm:pt>
    <dgm:pt modelId="{133B7445-65BA-4543-9FC5-328858C6CA40}" type="parTrans" cxnId="{02420EFE-72C1-471B-8AD4-A5D7E5BFF6D7}">
      <dgm:prSet/>
      <dgm:spPr/>
      <dgm:t>
        <a:bodyPr/>
        <a:lstStyle/>
        <a:p>
          <a:pPr algn="ctr"/>
          <a:endParaRPr lang="en-US"/>
        </a:p>
      </dgm:t>
    </dgm:pt>
    <dgm:pt modelId="{E8133F58-7AC0-43AA-9139-82E775116A88}" type="sibTrans" cxnId="{02420EFE-72C1-471B-8AD4-A5D7E5BFF6D7}">
      <dgm:prSet/>
      <dgm:spPr/>
      <dgm:t>
        <a:bodyPr/>
        <a:lstStyle/>
        <a:p>
          <a:endParaRPr lang="en-US"/>
        </a:p>
      </dgm:t>
    </dgm:pt>
    <dgm:pt modelId="{C644157F-A0B2-4002-AD22-BEF5E771327B}">
      <dgm:prSet/>
      <dgm:spPr/>
      <dgm:t>
        <a:bodyPr/>
        <a:lstStyle/>
        <a:p>
          <a:endParaRPr lang="en-IN"/>
        </a:p>
      </dgm:t>
    </dgm:pt>
    <dgm:pt modelId="{5B4A11C4-C15F-459E-87D9-3EF3C90C2885}" type="parTrans" cxnId="{345D0D61-3AE0-4A68-B638-3D0397A8783B}">
      <dgm:prSet/>
      <dgm:spPr/>
      <dgm:t>
        <a:bodyPr/>
        <a:lstStyle/>
        <a:p>
          <a:pPr algn="ctr"/>
          <a:endParaRPr lang="en-US"/>
        </a:p>
      </dgm:t>
    </dgm:pt>
    <dgm:pt modelId="{9CDC6F01-DB83-46AC-A2ED-630EDDCF2864}" type="sibTrans" cxnId="{345D0D61-3AE0-4A68-B638-3D0397A8783B}">
      <dgm:prSet/>
      <dgm:spPr/>
      <dgm:t>
        <a:bodyPr/>
        <a:lstStyle/>
        <a:p>
          <a:endParaRPr lang="en-US"/>
        </a:p>
      </dgm:t>
    </dgm:pt>
    <dgm:pt modelId="{CF355624-569A-48FD-B460-0AD6308DD55D}">
      <dgm:prSet/>
      <dgm:spPr/>
      <dgm:t>
        <a:bodyPr/>
        <a:lstStyle/>
        <a:p>
          <a:pPr>
            <a:defRPr cap="all"/>
          </a:pPr>
          <a:r>
            <a:rPr lang="en-US"/>
            <a:t>Strong relationship between household waste and overall waste generation</a:t>
          </a:r>
        </a:p>
      </dgm:t>
    </dgm:pt>
    <dgm:pt modelId="{0F11F592-3E6C-4407-A67C-C192AF317362}" type="parTrans" cxnId="{08E0C4B9-5615-4BE6-A1BF-769F4B01F484}">
      <dgm:prSet/>
      <dgm:spPr/>
      <dgm:t>
        <a:bodyPr/>
        <a:lstStyle/>
        <a:p>
          <a:pPr algn="ctr"/>
          <a:endParaRPr lang="en-US"/>
        </a:p>
      </dgm:t>
    </dgm:pt>
    <dgm:pt modelId="{7E54E984-45B9-4F91-95EC-4FFD4A52E558}" type="sibTrans" cxnId="{08E0C4B9-5615-4BE6-A1BF-769F4B01F484}">
      <dgm:prSet/>
      <dgm:spPr/>
      <dgm:t>
        <a:bodyPr/>
        <a:lstStyle/>
        <a:p>
          <a:endParaRPr lang="en-US"/>
        </a:p>
      </dgm:t>
    </dgm:pt>
    <dgm:pt modelId="{551CB26F-86D5-4BEF-A804-B2F2710F6630}" type="pres">
      <dgm:prSet presAssocID="{CC7B7F45-7B68-4747-9B62-C5BB3D0FFD81}" presName="root" presStyleCnt="0">
        <dgm:presLayoutVars>
          <dgm:dir/>
          <dgm:resizeHandles val="exact"/>
        </dgm:presLayoutVars>
      </dgm:prSet>
      <dgm:spPr/>
    </dgm:pt>
    <dgm:pt modelId="{8D665E01-32ED-4F93-9594-992A0DF5F33D}" type="pres">
      <dgm:prSet presAssocID="{98337C6A-34E8-4448-8223-1BEF364744AA}" presName="compNode" presStyleCnt="0"/>
      <dgm:spPr/>
    </dgm:pt>
    <dgm:pt modelId="{AA2BA247-1F7A-49BC-82C7-BD428CF2887B}" type="pres">
      <dgm:prSet presAssocID="{98337C6A-34E8-4448-8223-1BEF364744AA}" presName="iconBgRect" presStyleLbl="bgShp" presStyleIdx="0" presStyleCnt="4"/>
      <dgm:spPr/>
    </dgm:pt>
    <dgm:pt modelId="{A8FC385A-4C27-4FC0-A816-A1BEA14800FF}" type="pres">
      <dgm:prSet presAssocID="{98337C6A-34E8-4448-8223-1BEF364744A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77F62048-4A68-4869-90FE-6768DDFF76AA}" type="pres">
      <dgm:prSet presAssocID="{98337C6A-34E8-4448-8223-1BEF364744AA}" presName="spaceRect" presStyleCnt="0"/>
      <dgm:spPr/>
    </dgm:pt>
    <dgm:pt modelId="{A1C47BE6-BA16-489F-895D-32420E8EB425}" type="pres">
      <dgm:prSet presAssocID="{98337C6A-34E8-4448-8223-1BEF364744AA}" presName="textRect" presStyleLbl="revTx" presStyleIdx="0" presStyleCnt="4">
        <dgm:presLayoutVars>
          <dgm:chMax val="1"/>
          <dgm:chPref val="1"/>
        </dgm:presLayoutVars>
      </dgm:prSet>
      <dgm:spPr/>
    </dgm:pt>
    <dgm:pt modelId="{F81532D8-A09E-4766-A2EA-8D4449CF262F}" type="pres">
      <dgm:prSet presAssocID="{3E3CC778-E47C-4098-B915-EBB516644DB8}" presName="sibTrans" presStyleCnt="0"/>
      <dgm:spPr/>
    </dgm:pt>
    <dgm:pt modelId="{20D360BC-EE1A-4F39-9125-EC89F586C8B4}" type="pres">
      <dgm:prSet presAssocID="{311D5CCF-4279-4A45-A756-484DAB8FA6AA}" presName="compNode" presStyleCnt="0"/>
      <dgm:spPr/>
    </dgm:pt>
    <dgm:pt modelId="{E4948A2D-74CC-4A05-8E64-EBB34E383E9E}" type="pres">
      <dgm:prSet presAssocID="{311D5CCF-4279-4A45-A756-484DAB8FA6AA}" presName="iconBgRect" presStyleLbl="bgShp" presStyleIdx="1" presStyleCnt="4"/>
      <dgm:spPr/>
    </dgm:pt>
    <dgm:pt modelId="{FD9ADFD3-79D1-494F-9438-BE3E7BD85ED3}" type="pres">
      <dgm:prSet presAssocID="{311D5CCF-4279-4A45-A756-484DAB8FA6AA}"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ecycle"/>
        </a:ext>
      </dgm:extLst>
    </dgm:pt>
    <dgm:pt modelId="{40C9EFF2-9542-494D-A749-AD3FA0555ACF}" type="pres">
      <dgm:prSet presAssocID="{311D5CCF-4279-4A45-A756-484DAB8FA6AA}" presName="spaceRect" presStyleCnt="0"/>
      <dgm:spPr/>
    </dgm:pt>
    <dgm:pt modelId="{E3EA77DA-85A2-4475-A51C-13D21829761A}" type="pres">
      <dgm:prSet presAssocID="{311D5CCF-4279-4A45-A756-484DAB8FA6AA}" presName="textRect" presStyleLbl="revTx" presStyleIdx="1" presStyleCnt="4">
        <dgm:presLayoutVars>
          <dgm:chMax val="1"/>
          <dgm:chPref val="1"/>
        </dgm:presLayoutVars>
      </dgm:prSet>
      <dgm:spPr/>
    </dgm:pt>
    <dgm:pt modelId="{17765F31-3A79-4EDE-B7C7-0E6AA966BB0C}" type="pres">
      <dgm:prSet presAssocID="{55D33E54-DBEF-4CB0-B667-31C98F36CF6F}" presName="sibTrans" presStyleCnt="0"/>
      <dgm:spPr/>
    </dgm:pt>
    <dgm:pt modelId="{F0261D1A-282C-4923-9241-B397FEDBDFCF}" type="pres">
      <dgm:prSet presAssocID="{3910683F-6068-4946-A836-47CB06146B3D}" presName="compNode" presStyleCnt="0"/>
      <dgm:spPr/>
    </dgm:pt>
    <dgm:pt modelId="{2F890261-EE78-46BD-8749-C64925555DE5}" type="pres">
      <dgm:prSet presAssocID="{3910683F-6068-4946-A836-47CB06146B3D}" presName="iconBgRect" presStyleLbl="bgShp" presStyleIdx="2" presStyleCnt="4"/>
      <dgm:spPr/>
    </dgm:pt>
    <dgm:pt modelId="{F34F6760-5AFF-4BAE-A6D1-45A469764FA9}" type="pres">
      <dgm:prSet presAssocID="{3910683F-6068-4946-A836-47CB06146B3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ey"/>
        </a:ext>
      </dgm:extLst>
    </dgm:pt>
    <dgm:pt modelId="{F1F0B070-82EE-4499-BA09-54B93614B19F}" type="pres">
      <dgm:prSet presAssocID="{3910683F-6068-4946-A836-47CB06146B3D}" presName="spaceRect" presStyleCnt="0"/>
      <dgm:spPr/>
    </dgm:pt>
    <dgm:pt modelId="{B568AEA8-1554-456E-9C6A-A66C1E993DCA}" type="pres">
      <dgm:prSet presAssocID="{3910683F-6068-4946-A836-47CB06146B3D}" presName="textRect" presStyleLbl="revTx" presStyleIdx="2" presStyleCnt="4">
        <dgm:presLayoutVars>
          <dgm:chMax val="1"/>
          <dgm:chPref val="1"/>
        </dgm:presLayoutVars>
      </dgm:prSet>
      <dgm:spPr/>
    </dgm:pt>
    <dgm:pt modelId="{17AB7942-78AE-4D60-B2D8-BBD143775502}" type="pres">
      <dgm:prSet presAssocID="{E8133F58-7AC0-43AA-9139-82E775116A88}" presName="sibTrans" presStyleCnt="0"/>
      <dgm:spPr/>
    </dgm:pt>
    <dgm:pt modelId="{F05272F4-C8F2-4F48-8C9A-D58D21B65839}" type="pres">
      <dgm:prSet presAssocID="{CF355624-569A-48FD-B460-0AD6308DD55D}" presName="compNode" presStyleCnt="0"/>
      <dgm:spPr/>
    </dgm:pt>
    <dgm:pt modelId="{363A5844-115B-44E2-8633-7DBA5D284D33}" type="pres">
      <dgm:prSet presAssocID="{CF355624-569A-48FD-B460-0AD6308DD55D}" presName="iconBgRect" presStyleLbl="bgShp" presStyleIdx="3" presStyleCnt="4"/>
      <dgm:spPr/>
    </dgm:pt>
    <dgm:pt modelId="{45030619-FBD5-4617-90EA-63B5FFDCDAFF}" type="pres">
      <dgm:prSet presAssocID="{CF355624-569A-48FD-B460-0AD6308DD55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ins"/>
        </a:ext>
      </dgm:extLst>
    </dgm:pt>
    <dgm:pt modelId="{B8E76AE5-DF3D-4E24-96EB-9687D79C34E0}" type="pres">
      <dgm:prSet presAssocID="{CF355624-569A-48FD-B460-0AD6308DD55D}" presName="spaceRect" presStyleCnt="0"/>
      <dgm:spPr/>
    </dgm:pt>
    <dgm:pt modelId="{1E0F7D0F-8E9D-4B3D-859F-B8010F9AC43B}" type="pres">
      <dgm:prSet presAssocID="{CF355624-569A-48FD-B460-0AD6308DD55D}" presName="textRect" presStyleLbl="revTx" presStyleIdx="3" presStyleCnt="4">
        <dgm:presLayoutVars>
          <dgm:chMax val="1"/>
          <dgm:chPref val="1"/>
        </dgm:presLayoutVars>
      </dgm:prSet>
      <dgm:spPr/>
    </dgm:pt>
  </dgm:ptLst>
  <dgm:cxnLst>
    <dgm:cxn modelId="{A8892D26-53EC-443C-AD00-41846E21D3F7}" type="presOf" srcId="{98337C6A-34E8-4448-8223-1BEF364744AA}" destId="{A1C47BE6-BA16-489F-895D-32420E8EB425}" srcOrd="0" destOrd="0" presId="urn:microsoft.com/office/officeart/2018/5/layout/IconCircleLabelList"/>
    <dgm:cxn modelId="{AC2A0B33-C563-467D-A6E8-1B138F399293}" srcId="{CC7B7F45-7B68-4747-9B62-C5BB3D0FFD81}" destId="{311D5CCF-4279-4A45-A756-484DAB8FA6AA}" srcOrd="1" destOrd="0" parTransId="{6E7A0D55-7E0B-4A0D-ACCF-C4E46D6B93D8}" sibTransId="{55D33E54-DBEF-4CB0-B667-31C98F36CF6F}"/>
    <dgm:cxn modelId="{345D0D61-3AE0-4A68-B638-3D0397A8783B}" srcId="{3910683F-6068-4946-A836-47CB06146B3D}" destId="{C644157F-A0B2-4002-AD22-BEF5E771327B}" srcOrd="0" destOrd="0" parTransId="{5B4A11C4-C15F-459E-87D9-3EF3C90C2885}" sibTransId="{9CDC6F01-DB83-46AC-A2ED-630EDDCF2864}"/>
    <dgm:cxn modelId="{49DEAB57-BA1B-459F-8AF5-FCF32E35658D}" type="presOf" srcId="{CC7B7F45-7B68-4747-9B62-C5BB3D0FFD81}" destId="{551CB26F-86D5-4BEF-A804-B2F2710F6630}" srcOrd="0" destOrd="0" presId="urn:microsoft.com/office/officeart/2018/5/layout/IconCircleLabelList"/>
    <dgm:cxn modelId="{208A1B8D-0166-45CE-9875-9A0DDD589654}" srcId="{CC7B7F45-7B68-4747-9B62-C5BB3D0FFD81}" destId="{98337C6A-34E8-4448-8223-1BEF364744AA}" srcOrd="0" destOrd="0" parTransId="{33F9541D-2DE6-4E59-A4DC-6196C52FBE4F}" sibTransId="{3E3CC778-E47C-4098-B915-EBB516644DB8}"/>
    <dgm:cxn modelId="{08E0C4B9-5615-4BE6-A1BF-769F4B01F484}" srcId="{CC7B7F45-7B68-4747-9B62-C5BB3D0FFD81}" destId="{CF355624-569A-48FD-B460-0AD6308DD55D}" srcOrd="3" destOrd="0" parTransId="{0F11F592-3E6C-4407-A67C-C192AF317362}" sibTransId="{7E54E984-45B9-4F91-95EC-4FFD4A52E558}"/>
    <dgm:cxn modelId="{F839D8C1-ED2B-437D-8D2B-CB2C125616AD}" srcId="{311D5CCF-4279-4A45-A756-484DAB8FA6AA}" destId="{C86E5EF1-9FF8-4742-A783-62680D4C25DC}" srcOrd="0" destOrd="0" parTransId="{D62425C1-E2F0-4679-86F6-FAEAE877CC5C}" sibTransId="{B5E80A99-66D1-4749-A339-72AA05BB31AD}"/>
    <dgm:cxn modelId="{475EB2C4-6988-4B5A-80D2-DC17AAA3F218}" type="presOf" srcId="{3910683F-6068-4946-A836-47CB06146B3D}" destId="{B568AEA8-1554-456E-9C6A-A66C1E993DCA}" srcOrd="0" destOrd="0" presId="urn:microsoft.com/office/officeart/2018/5/layout/IconCircleLabelList"/>
    <dgm:cxn modelId="{495455D9-D2B3-4149-B2FF-B6D0AADC81C2}" type="presOf" srcId="{311D5CCF-4279-4A45-A756-484DAB8FA6AA}" destId="{E3EA77DA-85A2-4475-A51C-13D21829761A}" srcOrd="0" destOrd="0" presId="urn:microsoft.com/office/officeart/2018/5/layout/IconCircleLabelList"/>
    <dgm:cxn modelId="{627F02FC-3BAA-4CC9-A981-3EA8BF63E1CF}" type="presOf" srcId="{CF355624-569A-48FD-B460-0AD6308DD55D}" destId="{1E0F7D0F-8E9D-4B3D-859F-B8010F9AC43B}" srcOrd="0" destOrd="0" presId="urn:microsoft.com/office/officeart/2018/5/layout/IconCircleLabelList"/>
    <dgm:cxn modelId="{02420EFE-72C1-471B-8AD4-A5D7E5BFF6D7}" srcId="{CC7B7F45-7B68-4747-9B62-C5BB3D0FFD81}" destId="{3910683F-6068-4946-A836-47CB06146B3D}" srcOrd="2" destOrd="0" parTransId="{133B7445-65BA-4543-9FC5-328858C6CA40}" sibTransId="{E8133F58-7AC0-43AA-9139-82E775116A88}"/>
    <dgm:cxn modelId="{0C4D3FE2-F3B8-4CA7-9C42-C5E30047729C}" type="presParOf" srcId="{551CB26F-86D5-4BEF-A804-B2F2710F6630}" destId="{8D665E01-32ED-4F93-9594-992A0DF5F33D}" srcOrd="0" destOrd="0" presId="urn:microsoft.com/office/officeart/2018/5/layout/IconCircleLabelList"/>
    <dgm:cxn modelId="{4FD095D5-38F3-4A5C-8042-4A40415B409A}" type="presParOf" srcId="{8D665E01-32ED-4F93-9594-992A0DF5F33D}" destId="{AA2BA247-1F7A-49BC-82C7-BD428CF2887B}" srcOrd="0" destOrd="0" presId="urn:microsoft.com/office/officeart/2018/5/layout/IconCircleLabelList"/>
    <dgm:cxn modelId="{91985781-86DF-4FBE-A5F8-449EB07A1149}" type="presParOf" srcId="{8D665E01-32ED-4F93-9594-992A0DF5F33D}" destId="{A8FC385A-4C27-4FC0-A816-A1BEA14800FF}" srcOrd="1" destOrd="0" presId="urn:microsoft.com/office/officeart/2018/5/layout/IconCircleLabelList"/>
    <dgm:cxn modelId="{A3517B71-99D0-4268-8C6B-7ADCDD282BCB}" type="presParOf" srcId="{8D665E01-32ED-4F93-9594-992A0DF5F33D}" destId="{77F62048-4A68-4869-90FE-6768DDFF76AA}" srcOrd="2" destOrd="0" presId="urn:microsoft.com/office/officeart/2018/5/layout/IconCircleLabelList"/>
    <dgm:cxn modelId="{8C1F41E0-EDA9-4518-8E89-E8810784EAF0}" type="presParOf" srcId="{8D665E01-32ED-4F93-9594-992A0DF5F33D}" destId="{A1C47BE6-BA16-489F-895D-32420E8EB425}" srcOrd="3" destOrd="0" presId="urn:microsoft.com/office/officeart/2018/5/layout/IconCircleLabelList"/>
    <dgm:cxn modelId="{26F97503-3E73-427A-B128-E65E95B6BCD4}" type="presParOf" srcId="{551CB26F-86D5-4BEF-A804-B2F2710F6630}" destId="{F81532D8-A09E-4766-A2EA-8D4449CF262F}" srcOrd="1" destOrd="0" presId="urn:microsoft.com/office/officeart/2018/5/layout/IconCircleLabelList"/>
    <dgm:cxn modelId="{7C294C17-1909-458D-9E78-421EE0E50D9F}" type="presParOf" srcId="{551CB26F-86D5-4BEF-A804-B2F2710F6630}" destId="{20D360BC-EE1A-4F39-9125-EC89F586C8B4}" srcOrd="2" destOrd="0" presId="urn:microsoft.com/office/officeart/2018/5/layout/IconCircleLabelList"/>
    <dgm:cxn modelId="{E3B1DFAA-0064-4DF5-A85E-AC693A2A249E}" type="presParOf" srcId="{20D360BC-EE1A-4F39-9125-EC89F586C8B4}" destId="{E4948A2D-74CC-4A05-8E64-EBB34E383E9E}" srcOrd="0" destOrd="0" presId="urn:microsoft.com/office/officeart/2018/5/layout/IconCircleLabelList"/>
    <dgm:cxn modelId="{437B0358-CFA9-4CCF-B549-217001D6F100}" type="presParOf" srcId="{20D360BC-EE1A-4F39-9125-EC89F586C8B4}" destId="{FD9ADFD3-79D1-494F-9438-BE3E7BD85ED3}" srcOrd="1" destOrd="0" presId="urn:microsoft.com/office/officeart/2018/5/layout/IconCircleLabelList"/>
    <dgm:cxn modelId="{32AAAE6F-050E-4812-AE00-A780CBB11908}" type="presParOf" srcId="{20D360BC-EE1A-4F39-9125-EC89F586C8B4}" destId="{40C9EFF2-9542-494D-A749-AD3FA0555ACF}" srcOrd="2" destOrd="0" presId="urn:microsoft.com/office/officeart/2018/5/layout/IconCircleLabelList"/>
    <dgm:cxn modelId="{339924E4-F914-4E04-8F04-C3AB7113F63E}" type="presParOf" srcId="{20D360BC-EE1A-4F39-9125-EC89F586C8B4}" destId="{E3EA77DA-85A2-4475-A51C-13D21829761A}" srcOrd="3" destOrd="0" presId="urn:microsoft.com/office/officeart/2018/5/layout/IconCircleLabelList"/>
    <dgm:cxn modelId="{1BDE13F6-0872-493C-9CE7-1606821FD1C7}" type="presParOf" srcId="{551CB26F-86D5-4BEF-A804-B2F2710F6630}" destId="{17765F31-3A79-4EDE-B7C7-0E6AA966BB0C}" srcOrd="3" destOrd="0" presId="urn:microsoft.com/office/officeart/2018/5/layout/IconCircleLabelList"/>
    <dgm:cxn modelId="{C1A4D8CF-6AAF-4206-A202-095D3419F6E9}" type="presParOf" srcId="{551CB26F-86D5-4BEF-A804-B2F2710F6630}" destId="{F0261D1A-282C-4923-9241-B397FEDBDFCF}" srcOrd="4" destOrd="0" presId="urn:microsoft.com/office/officeart/2018/5/layout/IconCircleLabelList"/>
    <dgm:cxn modelId="{D335A33F-EE02-430C-915C-B7880D0CBE68}" type="presParOf" srcId="{F0261D1A-282C-4923-9241-B397FEDBDFCF}" destId="{2F890261-EE78-46BD-8749-C64925555DE5}" srcOrd="0" destOrd="0" presId="urn:microsoft.com/office/officeart/2018/5/layout/IconCircleLabelList"/>
    <dgm:cxn modelId="{39F533C4-3C4C-4F23-940D-0C174D8CB229}" type="presParOf" srcId="{F0261D1A-282C-4923-9241-B397FEDBDFCF}" destId="{F34F6760-5AFF-4BAE-A6D1-45A469764FA9}" srcOrd="1" destOrd="0" presId="urn:microsoft.com/office/officeart/2018/5/layout/IconCircleLabelList"/>
    <dgm:cxn modelId="{3DB0B914-2134-4965-8CBE-34DE25F0E5EB}" type="presParOf" srcId="{F0261D1A-282C-4923-9241-B397FEDBDFCF}" destId="{F1F0B070-82EE-4499-BA09-54B93614B19F}" srcOrd="2" destOrd="0" presId="urn:microsoft.com/office/officeart/2018/5/layout/IconCircleLabelList"/>
    <dgm:cxn modelId="{86C54307-88E0-4646-AF5C-8B9862B88B1E}" type="presParOf" srcId="{F0261D1A-282C-4923-9241-B397FEDBDFCF}" destId="{B568AEA8-1554-456E-9C6A-A66C1E993DCA}" srcOrd="3" destOrd="0" presId="urn:microsoft.com/office/officeart/2018/5/layout/IconCircleLabelList"/>
    <dgm:cxn modelId="{D5286AE0-9A16-412F-B55C-CA0B13BC4064}" type="presParOf" srcId="{551CB26F-86D5-4BEF-A804-B2F2710F6630}" destId="{17AB7942-78AE-4D60-B2D8-BBD143775502}" srcOrd="5" destOrd="0" presId="urn:microsoft.com/office/officeart/2018/5/layout/IconCircleLabelList"/>
    <dgm:cxn modelId="{D0D328D7-15B6-4D94-B25C-45A425D7569E}" type="presParOf" srcId="{551CB26F-86D5-4BEF-A804-B2F2710F6630}" destId="{F05272F4-C8F2-4F48-8C9A-D58D21B65839}" srcOrd="6" destOrd="0" presId="urn:microsoft.com/office/officeart/2018/5/layout/IconCircleLabelList"/>
    <dgm:cxn modelId="{E91B97CA-043E-4FE4-BEF9-16C9BDF9652E}" type="presParOf" srcId="{F05272F4-C8F2-4F48-8C9A-D58D21B65839}" destId="{363A5844-115B-44E2-8633-7DBA5D284D33}" srcOrd="0" destOrd="0" presId="urn:microsoft.com/office/officeart/2018/5/layout/IconCircleLabelList"/>
    <dgm:cxn modelId="{1A92272E-01B0-4C2F-B221-A759D652C616}" type="presParOf" srcId="{F05272F4-C8F2-4F48-8C9A-D58D21B65839}" destId="{45030619-FBD5-4617-90EA-63B5FFDCDAFF}" srcOrd="1" destOrd="0" presId="urn:microsoft.com/office/officeart/2018/5/layout/IconCircleLabelList"/>
    <dgm:cxn modelId="{881EC5AD-84E0-4A26-A1C2-BEBD2EBFBCD6}" type="presParOf" srcId="{F05272F4-C8F2-4F48-8C9A-D58D21B65839}" destId="{B8E76AE5-DF3D-4E24-96EB-9687D79C34E0}" srcOrd="2" destOrd="0" presId="urn:microsoft.com/office/officeart/2018/5/layout/IconCircleLabelList"/>
    <dgm:cxn modelId="{BB656FCA-A794-4A2F-9711-5F31074D58D4}" type="presParOf" srcId="{F05272F4-C8F2-4F48-8C9A-D58D21B65839}" destId="{1E0F7D0F-8E9D-4B3D-859F-B8010F9AC43B}" srcOrd="3" destOrd="0" presId="urn:microsoft.com/office/officeart/2018/5/layout/IconCircle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1A11523-2629-4043-A775-072E8FA7962F}"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AC79928-5438-4DE2-A5D6-4DF68959FE9B}">
      <dgm:prSet/>
      <dgm:spPr/>
      <dgm:t>
        <a:bodyPr/>
        <a:lstStyle/>
        <a:p>
          <a:r>
            <a:rPr lang="en-IN"/>
            <a:t>XGBoost regressor performance metrics:</a:t>
          </a:r>
          <a:endParaRPr lang="en-US"/>
        </a:p>
      </dgm:t>
    </dgm:pt>
    <dgm:pt modelId="{56B7D346-6307-47A3-8025-6EC4239C7C69}" type="parTrans" cxnId="{D0FBCF27-DD92-44D2-8C43-4822B8B55579}">
      <dgm:prSet/>
      <dgm:spPr/>
      <dgm:t>
        <a:bodyPr/>
        <a:lstStyle/>
        <a:p>
          <a:endParaRPr lang="en-US"/>
        </a:p>
      </dgm:t>
    </dgm:pt>
    <dgm:pt modelId="{0FC283C9-28A7-42B0-A3FD-2AB1B9E0F274}" type="sibTrans" cxnId="{D0FBCF27-DD92-44D2-8C43-4822B8B55579}">
      <dgm:prSet/>
      <dgm:spPr/>
      <dgm:t>
        <a:bodyPr/>
        <a:lstStyle/>
        <a:p>
          <a:endParaRPr lang="en-US"/>
        </a:p>
      </dgm:t>
    </dgm:pt>
    <dgm:pt modelId="{D20C6E75-2B14-4482-8BA2-067F51D74787}">
      <dgm:prSet/>
      <dgm:spPr/>
      <dgm:t>
        <a:bodyPr/>
        <a:lstStyle/>
        <a:p>
          <a:r>
            <a:rPr lang="en-IN"/>
            <a:t>Household Sector: R² = 0.41, RMSE 13.62 kg/capita/year</a:t>
          </a:r>
          <a:endParaRPr lang="en-US"/>
        </a:p>
      </dgm:t>
    </dgm:pt>
    <dgm:pt modelId="{EEE7E29D-8AD2-489B-A129-2B8DE0AE9FB7}" type="parTrans" cxnId="{BD6D5DA8-5754-4625-A6C4-CA3AB0192A13}">
      <dgm:prSet/>
      <dgm:spPr/>
      <dgm:t>
        <a:bodyPr/>
        <a:lstStyle/>
        <a:p>
          <a:endParaRPr lang="en-US"/>
        </a:p>
      </dgm:t>
    </dgm:pt>
    <dgm:pt modelId="{5D7D7FFB-994A-4BD8-9168-FCB48256034E}" type="sibTrans" cxnId="{BD6D5DA8-5754-4625-A6C4-CA3AB0192A13}">
      <dgm:prSet/>
      <dgm:spPr/>
      <dgm:t>
        <a:bodyPr/>
        <a:lstStyle/>
        <a:p>
          <a:endParaRPr lang="en-US"/>
        </a:p>
      </dgm:t>
    </dgm:pt>
    <dgm:pt modelId="{EB817F8D-6144-4EBB-B4A6-9FA958E64EE9}">
      <dgm:prSet/>
      <dgm:spPr/>
      <dgm:t>
        <a:bodyPr/>
        <a:lstStyle/>
        <a:p>
          <a:r>
            <a:rPr lang="en-IN"/>
            <a:t>Retail Sector: R² = 0.59, RMSE 3.55 kg/capita/year</a:t>
          </a:r>
          <a:endParaRPr lang="en-US"/>
        </a:p>
      </dgm:t>
    </dgm:pt>
    <dgm:pt modelId="{25889DAC-D1C9-4969-A4CD-CEC5A1DE969E}" type="parTrans" cxnId="{BD28D54F-4105-4C74-A665-4726B278B156}">
      <dgm:prSet/>
      <dgm:spPr/>
      <dgm:t>
        <a:bodyPr/>
        <a:lstStyle/>
        <a:p>
          <a:endParaRPr lang="en-US"/>
        </a:p>
      </dgm:t>
    </dgm:pt>
    <dgm:pt modelId="{9E9003BF-9CA1-436D-B6B4-791543F6BA4E}" type="sibTrans" cxnId="{BD28D54F-4105-4C74-A665-4726B278B156}">
      <dgm:prSet/>
      <dgm:spPr/>
      <dgm:t>
        <a:bodyPr/>
        <a:lstStyle/>
        <a:p>
          <a:endParaRPr lang="en-US"/>
        </a:p>
      </dgm:t>
    </dgm:pt>
    <dgm:pt modelId="{53C17ECF-7372-4DC5-A0D3-864A8B9BA121}">
      <dgm:prSet/>
      <dgm:spPr/>
      <dgm:t>
        <a:bodyPr/>
        <a:lstStyle/>
        <a:p>
          <a:r>
            <a:rPr lang="en-IN"/>
            <a:t>Food Service Sector: R² = 0.60, RMSE 3.79 kg/capita/year </a:t>
          </a:r>
          <a:endParaRPr lang="en-US"/>
        </a:p>
      </dgm:t>
    </dgm:pt>
    <dgm:pt modelId="{4CD324B2-6D18-4DFF-AD47-5DBD311C1937}" type="parTrans" cxnId="{C9899DDE-5607-49ED-A7BB-45420CB30CB5}">
      <dgm:prSet/>
      <dgm:spPr/>
      <dgm:t>
        <a:bodyPr/>
        <a:lstStyle/>
        <a:p>
          <a:endParaRPr lang="en-US"/>
        </a:p>
      </dgm:t>
    </dgm:pt>
    <dgm:pt modelId="{73F4E07F-E1F7-4A43-9510-C583F5F4E7F6}" type="sibTrans" cxnId="{C9899DDE-5607-49ED-A7BB-45420CB30CB5}">
      <dgm:prSet/>
      <dgm:spPr/>
      <dgm:t>
        <a:bodyPr/>
        <a:lstStyle/>
        <a:p>
          <a:endParaRPr lang="en-US"/>
        </a:p>
      </dgm:t>
    </dgm:pt>
    <dgm:pt modelId="{F5C23D0E-A750-4E17-9756-B75FD2CDCC20}">
      <dgm:prSet/>
      <dgm:spPr/>
      <dgm:t>
        <a:bodyPr/>
        <a:lstStyle/>
        <a:p>
          <a:r>
            <a:rPr lang="en-IN"/>
            <a:t>Bar charts comparing R² scores, MSE, and RMSE across sectors</a:t>
          </a:r>
          <a:endParaRPr lang="en-US"/>
        </a:p>
      </dgm:t>
    </dgm:pt>
    <dgm:pt modelId="{777F4CA8-A5F6-4FAB-9C70-7805DC8C2DD1}" type="parTrans" cxnId="{21351742-3F01-4D11-8BC2-125F7567F94C}">
      <dgm:prSet/>
      <dgm:spPr/>
      <dgm:t>
        <a:bodyPr/>
        <a:lstStyle/>
        <a:p>
          <a:endParaRPr lang="en-US"/>
        </a:p>
      </dgm:t>
    </dgm:pt>
    <dgm:pt modelId="{7C1D84FC-EF19-4C92-98DE-00D78ABB6396}" type="sibTrans" cxnId="{21351742-3F01-4D11-8BC2-125F7567F94C}">
      <dgm:prSet/>
      <dgm:spPr/>
      <dgm:t>
        <a:bodyPr/>
        <a:lstStyle/>
        <a:p>
          <a:endParaRPr lang="en-US"/>
        </a:p>
      </dgm:t>
    </dgm:pt>
    <dgm:pt modelId="{C90355B4-0925-4956-97D4-1322F2A04BF8}" type="pres">
      <dgm:prSet presAssocID="{51A11523-2629-4043-A775-072E8FA7962F}" presName="linear" presStyleCnt="0">
        <dgm:presLayoutVars>
          <dgm:animLvl val="lvl"/>
          <dgm:resizeHandles val="exact"/>
        </dgm:presLayoutVars>
      </dgm:prSet>
      <dgm:spPr/>
    </dgm:pt>
    <dgm:pt modelId="{B3A44918-0BC3-4FA5-828C-8136EEA88E1B}" type="pres">
      <dgm:prSet presAssocID="{DAC79928-5438-4DE2-A5D6-4DF68959FE9B}" presName="parentText" presStyleLbl="node1" presStyleIdx="0" presStyleCnt="5">
        <dgm:presLayoutVars>
          <dgm:chMax val="0"/>
          <dgm:bulletEnabled val="1"/>
        </dgm:presLayoutVars>
      </dgm:prSet>
      <dgm:spPr/>
    </dgm:pt>
    <dgm:pt modelId="{69EACF96-77A9-464B-A76E-7F38FEE34116}" type="pres">
      <dgm:prSet presAssocID="{0FC283C9-28A7-42B0-A3FD-2AB1B9E0F274}" presName="spacer" presStyleCnt="0"/>
      <dgm:spPr/>
    </dgm:pt>
    <dgm:pt modelId="{E24EDF11-D124-4E86-815E-9B5E4E46B6F0}" type="pres">
      <dgm:prSet presAssocID="{D20C6E75-2B14-4482-8BA2-067F51D74787}" presName="parentText" presStyleLbl="node1" presStyleIdx="1" presStyleCnt="5">
        <dgm:presLayoutVars>
          <dgm:chMax val="0"/>
          <dgm:bulletEnabled val="1"/>
        </dgm:presLayoutVars>
      </dgm:prSet>
      <dgm:spPr/>
    </dgm:pt>
    <dgm:pt modelId="{D3F01063-AA29-4F25-847D-2B65495764FC}" type="pres">
      <dgm:prSet presAssocID="{5D7D7FFB-994A-4BD8-9168-FCB48256034E}" presName="spacer" presStyleCnt="0"/>
      <dgm:spPr/>
    </dgm:pt>
    <dgm:pt modelId="{E6728968-DE07-4841-BFED-48220058B9AF}" type="pres">
      <dgm:prSet presAssocID="{EB817F8D-6144-4EBB-B4A6-9FA958E64EE9}" presName="parentText" presStyleLbl="node1" presStyleIdx="2" presStyleCnt="5">
        <dgm:presLayoutVars>
          <dgm:chMax val="0"/>
          <dgm:bulletEnabled val="1"/>
        </dgm:presLayoutVars>
      </dgm:prSet>
      <dgm:spPr/>
    </dgm:pt>
    <dgm:pt modelId="{EF604FDC-509D-449A-8B2D-FA3C6AABFE68}" type="pres">
      <dgm:prSet presAssocID="{9E9003BF-9CA1-436D-B6B4-791543F6BA4E}" presName="spacer" presStyleCnt="0"/>
      <dgm:spPr/>
    </dgm:pt>
    <dgm:pt modelId="{4C7CA1BD-18B9-4A31-A12B-58E27CB15FB6}" type="pres">
      <dgm:prSet presAssocID="{53C17ECF-7372-4DC5-A0D3-864A8B9BA121}" presName="parentText" presStyleLbl="node1" presStyleIdx="3" presStyleCnt="5">
        <dgm:presLayoutVars>
          <dgm:chMax val="0"/>
          <dgm:bulletEnabled val="1"/>
        </dgm:presLayoutVars>
      </dgm:prSet>
      <dgm:spPr/>
    </dgm:pt>
    <dgm:pt modelId="{7FDD3C21-744C-4A7A-A33D-04F8548F2190}" type="pres">
      <dgm:prSet presAssocID="{73F4E07F-E1F7-4A43-9510-C583F5F4E7F6}" presName="spacer" presStyleCnt="0"/>
      <dgm:spPr/>
    </dgm:pt>
    <dgm:pt modelId="{14FB9EDC-BC4C-4FB9-A43B-D064EB43C3F9}" type="pres">
      <dgm:prSet presAssocID="{F5C23D0E-A750-4E17-9756-B75FD2CDCC20}" presName="parentText" presStyleLbl="node1" presStyleIdx="4" presStyleCnt="5">
        <dgm:presLayoutVars>
          <dgm:chMax val="0"/>
          <dgm:bulletEnabled val="1"/>
        </dgm:presLayoutVars>
      </dgm:prSet>
      <dgm:spPr/>
    </dgm:pt>
  </dgm:ptLst>
  <dgm:cxnLst>
    <dgm:cxn modelId="{D8E29907-A644-4DFF-8A9E-F3DD70155625}" type="presOf" srcId="{53C17ECF-7372-4DC5-A0D3-864A8B9BA121}" destId="{4C7CA1BD-18B9-4A31-A12B-58E27CB15FB6}" srcOrd="0" destOrd="0" presId="urn:microsoft.com/office/officeart/2005/8/layout/vList2"/>
    <dgm:cxn modelId="{D0FBCF27-DD92-44D2-8C43-4822B8B55579}" srcId="{51A11523-2629-4043-A775-072E8FA7962F}" destId="{DAC79928-5438-4DE2-A5D6-4DF68959FE9B}" srcOrd="0" destOrd="0" parTransId="{56B7D346-6307-47A3-8025-6EC4239C7C69}" sibTransId="{0FC283C9-28A7-42B0-A3FD-2AB1B9E0F274}"/>
    <dgm:cxn modelId="{CD333332-D06F-4A05-8467-DA418D39DD92}" type="presOf" srcId="{DAC79928-5438-4DE2-A5D6-4DF68959FE9B}" destId="{B3A44918-0BC3-4FA5-828C-8136EEA88E1B}" srcOrd="0" destOrd="0" presId="urn:microsoft.com/office/officeart/2005/8/layout/vList2"/>
    <dgm:cxn modelId="{584BEE3A-D53F-4521-ADA1-DFD45FE8223E}" type="presOf" srcId="{51A11523-2629-4043-A775-072E8FA7962F}" destId="{C90355B4-0925-4956-97D4-1322F2A04BF8}" srcOrd="0" destOrd="0" presId="urn:microsoft.com/office/officeart/2005/8/layout/vList2"/>
    <dgm:cxn modelId="{21351742-3F01-4D11-8BC2-125F7567F94C}" srcId="{51A11523-2629-4043-A775-072E8FA7962F}" destId="{F5C23D0E-A750-4E17-9756-B75FD2CDCC20}" srcOrd="4" destOrd="0" parTransId="{777F4CA8-A5F6-4FAB-9C70-7805DC8C2DD1}" sibTransId="{7C1D84FC-EF19-4C92-98DE-00D78ABB6396}"/>
    <dgm:cxn modelId="{BD28D54F-4105-4C74-A665-4726B278B156}" srcId="{51A11523-2629-4043-A775-072E8FA7962F}" destId="{EB817F8D-6144-4EBB-B4A6-9FA958E64EE9}" srcOrd="2" destOrd="0" parTransId="{25889DAC-D1C9-4969-A4CD-CEC5A1DE969E}" sibTransId="{9E9003BF-9CA1-436D-B6B4-791543F6BA4E}"/>
    <dgm:cxn modelId="{BD6D5DA8-5754-4625-A6C4-CA3AB0192A13}" srcId="{51A11523-2629-4043-A775-072E8FA7962F}" destId="{D20C6E75-2B14-4482-8BA2-067F51D74787}" srcOrd="1" destOrd="0" parTransId="{EEE7E29D-8AD2-489B-A129-2B8DE0AE9FB7}" sibTransId="{5D7D7FFB-994A-4BD8-9168-FCB48256034E}"/>
    <dgm:cxn modelId="{E75500AA-6258-4585-A398-70EF7EAA31BE}" type="presOf" srcId="{D20C6E75-2B14-4482-8BA2-067F51D74787}" destId="{E24EDF11-D124-4E86-815E-9B5E4E46B6F0}" srcOrd="0" destOrd="0" presId="urn:microsoft.com/office/officeart/2005/8/layout/vList2"/>
    <dgm:cxn modelId="{45BC8ED9-84B0-40C7-B74A-78EF28C7B5C5}" type="presOf" srcId="{EB817F8D-6144-4EBB-B4A6-9FA958E64EE9}" destId="{E6728968-DE07-4841-BFED-48220058B9AF}" srcOrd="0" destOrd="0" presId="urn:microsoft.com/office/officeart/2005/8/layout/vList2"/>
    <dgm:cxn modelId="{C9899DDE-5607-49ED-A7BB-45420CB30CB5}" srcId="{51A11523-2629-4043-A775-072E8FA7962F}" destId="{53C17ECF-7372-4DC5-A0D3-864A8B9BA121}" srcOrd="3" destOrd="0" parTransId="{4CD324B2-6D18-4DFF-AD47-5DBD311C1937}" sibTransId="{73F4E07F-E1F7-4A43-9510-C583F5F4E7F6}"/>
    <dgm:cxn modelId="{02A53CE6-83D7-4BF2-9B0E-2DCCCD7148AD}" type="presOf" srcId="{F5C23D0E-A750-4E17-9756-B75FD2CDCC20}" destId="{14FB9EDC-BC4C-4FB9-A43B-D064EB43C3F9}" srcOrd="0" destOrd="0" presId="urn:microsoft.com/office/officeart/2005/8/layout/vList2"/>
    <dgm:cxn modelId="{62D0C34A-C895-4C08-91FB-069E33F59552}" type="presParOf" srcId="{C90355B4-0925-4956-97D4-1322F2A04BF8}" destId="{B3A44918-0BC3-4FA5-828C-8136EEA88E1B}" srcOrd="0" destOrd="0" presId="urn:microsoft.com/office/officeart/2005/8/layout/vList2"/>
    <dgm:cxn modelId="{1384055C-6746-4057-9046-1811CF85E100}" type="presParOf" srcId="{C90355B4-0925-4956-97D4-1322F2A04BF8}" destId="{69EACF96-77A9-464B-A76E-7F38FEE34116}" srcOrd="1" destOrd="0" presId="urn:microsoft.com/office/officeart/2005/8/layout/vList2"/>
    <dgm:cxn modelId="{73C76F95-B17B-43C6-BDA2-71F2688DD633}" type="presParOf" srcId="{C90355B4-0925-4956-97D4-1322F2A04BF8}" destId="{E24EDF11-D124-4E86-815E-9B5E4E46B6F0}" srcOrd="2" destOrd="0" presId="urn:microsoft.com/office/officeart/2005/8/layout/vList2"/>
    <dgm:cxn modelId="{BFA2BC90-6BAA-4916-8327-3CE94348034C}" type="presParOf" srcId="{C90355B4-0925-4956-97D4-1322F2A04BF8}" destId="{D3F01063-AA29-4F25-847D-2B65495764FC}" srcOrd="3" destOrd="0" presId="urn:microsoft.com/office/officeart/2005/8/layout/vList2"/>
    <dgm:cxn modelId="{18626663-D45F-447D-A745-1BB9739392FE}" type="presParOf" srcId="{C90355B4-0925-4956-97D4-1322F2A04BF8}" destId="{E6728968-DE07-4841-BFED-48220058B9AF}" srcOrd="4" destOrd="0" presId="urn:microsoft.com/office/officeart/2005/8/layout/vList2"/>
    <dgm:cxn modelId="{8CFECA7B-2F0F-4D69-B787-7C473200F89D}" type="presParOf" srcId="{C90355B4-0925-4956-97D4-1322F2A04BF8}" destId="{EF604FDC-509D-449A-8B2D-FA3C6AABFE68}" srcOrd="5" destOrd="0" presId="urn:microsoft.com/office/officeart/2005/8/layout/vList2"/>
    <dgm:cxn modelId="{B7FB1CCD-16AA-45A0-A646-44A58CC51679}" type="presParOf" srcId="{C90355B4-0925-4956-97D4-1322F2A04BF8}" destId="{4C7CA1BD-18B9-4A31-A12B-58E27CB15FB6}" srcOrd="6" destOrd="0" presId="urn:microsoft.com/office/officeart/2005/8/layout/vList2"/>
    <dgm:cxn modelId="{3F8C9BE5-BEEE-4DA6-ABE6-9D91789C89B9}" type="presParOf" srcId="{C90355B4-0925-4956-97D4-1322F2A04BF8}" destId="{7FDD3C21-744C-4A7A-A33D-04F8548F2190}" srcOrd="7" destOrd="0" presId="urn:microsoft.com/office/officeart/2005/8/layout/vList2"/>
    <dgm:cxn modelId="{32A18653-18E3-4E9D-A356-2D55EBB6CAEA}" type="presParOf" srcId="{C90355B4-0925-4956-97D4-1322F2A04BF8}" destId="{14FB9EDC-BC4C-4FB9-A43B-D064EB43C3F9}"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63208AF-D307-495B-BE73-9A6DDA59FD92}" type="doc">
      <dgm:prSet loTypeId="urn:microsoft.com/office/officeart/2005/8/layout/list1" loCatId="list" qsTypeId="urn:microsoft.com/office/officeart/2005/8/quickstyle/simple1" qsCatId="simple" csTypeId="urn:microsoft.com/office/officeart/2005/8/colors/colorful1" csCatId="colorful"/>
      <dgm:spPr/>
      <dgm:t>
        <a:bodyPr/>
        <a:lstStyle/>
        <a:p>
          <a:endParaRPr lang="en-US"/>
        </a:p>
      </dgm:t>
    </dgm:pt>
    <dgm:pt modelId="{F20324E8-5772-44FA-BF3E-98195E8F888F}">
      <dgm:prSet/>
      <dgm:spPr/>
      <dgm:t>
        <a:bodyPr/>
        <a:lstStyle/>
        <a:p>
          <a:r>
            <a:rPr lang="en-US"/>
            <a:t>5-year food waste projections by sector 20252030 </a:t>
          </a:r>
        </a:p>
      </dgm:t>
    </dgm:pt>
    <dgm:pt modelId="{84EF1DDA-9E35-4298-AE15-33B1E74E2F6D}" type="parTrans" cxnId="{C2F06764-CE4C-4B30-AF7C-1799BD425E18}">
      <dgm:prSet/>
      <dgm:spPr/>
      <dgm:t>
        <a:bodyPr/>
        <a:lstStyle/>
        <a:p>
          <a:endParaRPr lang="en-US"/>
        </a:p>
      </dgm:t>
    </dgm:pt>
    <dgm:pt modelId="{CD3E3856-6584-4A58-97E1-96284A48A4C0}" type="sibTrans" cxnId="{C2F06764-CE4C-4B30-AF7C-1799BD425E18}">
      <dgm:prSet/>
      <dgm:spPr/>
      <dgm:t>
        <a:bodyPr/>
        <a:lstStyle/>
        <a:p>
          <a:endParaRPr lang="en-US"/>
        </a:p>
      </dgm:t>
    </dgm:pt>
    <dgm:pt modelId="{E4094779-4024-4A83-A3B6-6D16C55A69BA}">
      <dgm:prSet/>
      <dgm:spPr/>
      <dgm:t>
        <a:bodyPr/>
        <a:lstStyle/>
        <a:p>
          <a:r>
            <a:rPr lang="en-US"/>
            <a:t>Predicted trends: </a:t>
          </a:r>
        </a:p>
      </dgm:t>
    </dgm:pt>
    <dgm:pt modelId="{FBE38BEF-F5C4-479E-B6CB-1D46A307A108}" type="parTrans" cxnId="{03F147FD-04B2-48AB-A243-4EC331683DB9}">
      <dgm:prSet/>
      <dgm:spPr/>
      <dgm:t>
        <a:bodyPr/>
        <a:lstStyle/>
        <a:p>
          <a:endParaRPr lang="en-US"/>
        </a:p>
      </dgm:t>
    </dgm:pt>
    <dgm:pt modelId="{7B6CE75D-CE49-4628-8BA1-924D0C4FEB1A}" type="sibTrans" cxnId="{03F147FD-04B2-48AB-A243-4EC331683DB9}">
      <dgm:prSet/>
      <dgm:spPr/>
      <dgm:t>
        <a:bodyPr/>
        <a:lstStyle/>
        <a:p>
          <a:endParaRPr lang="en-US"/>
        </a:p>
      </dgm:t>
    </dgm:pt>
    <dgm:pt modelId="{54373344-EEDA-4D75-8906-3E26C2D2C08E}">
      <dgm:prSet/>
      <dgm:spPr/>
      <dgm:t>
        <a:bodyPr/>
        <a:lstStyle/>
        <a:p>
          <a:r>
            <a:rPr lang="en-US"/>
            <a:t>Household waste: 0.09% annual change</a:t>
          </a:r>
        </a:p>
      </dgm:t>
    </dgm:pt>
    <dgm:pt modelId="{8DD62496-90A2-4C56-9854-AAC00C7B64DF}" type="parTrans" cxnId="{3904F3C9-B256-45C2-A09A-5F9AF1EA09CC}">
      <dgm:prSet/>
      <dgm:spPr/>
      <dgm:t>
        <a:bodyPr/>
        <a:lstStyle/>
        <a:p>
          <a:endParaRPr lang="en-US"/>
        </a:p>
      </dgm:t>
    </dgm:pt>
    <dgm:pt modelId="{9D1A8F81-C0DD-41F7-BE04-BC3D46039458}" type="sibTrans" cxnId="{3904F3C9-B256-45C2-A09A-5F9AF1EA09CC}">
      <dgm:prSet/>
      <dgm:spPr/>
      <dgm:t>
        <a:bodyPr/>
        <a:lstStyle/>
        <a:p>
          <a:endParaRPr lang="en-US"/>
        </a:p>
      </dgm:t>
    </dgm:pt>
    <dgm:pt modelId="{C63479AD-F841-4C3F-BBD8-B877D2A9D4A0}">
      <dgm:prSet/>
      <dgm:spPr/>
      <dgm:t>
        <a:bodyPr/>
        <a:lstStyle/>
        <a:p>
          <a:r>
            <a:rPr lang="en-US"/>
            <a:t>Retail waste: 0.10% annual change</a:t>
          </a:r>
        </a:p>
      </dgm:t>
    </dgm:pt>
    <dgm:pt modelId="{FEFD4279-0294-464C-AFDA-C1EC4CA8BCB9}" type="parTrans" cxnId="{C0458D0B-8213-4083-8EB8-C2671EBCCD39}">
      <dgm:prSet/>
      <dgm:spPr/>
      <dgm:t>
        <a:bodyPr/>
        <a:lstStyle/>
        <a:p>
          <a:endParaRPr lang="en-US"/>
        </a:p>
      </dgm:t>
    </dgm:pt>
    <dgm:pt modelId="{CBEBB755-D945-4151-B768-50A23E267120}" type="sibTrans" cxnId="{C0458D0B-8213-4083-8EB8-C2671EBCCD39}">
      <dgm:prSet/>
      <dgm:spPr/>
      <dgm:t>
        <a:bodyPr/>
        <a:lstStyle/>
        <a:p>
          <a:endParaRPr lang="en-US"/>
        </a:p>
      </dgm:t>
    </dgm:pt>
    <dgm:pt modelId="{09CDB23D-818A-4B03-BE6A-7AA2E27FD2A3}">
      <dgm:prSet/>
      <dgm:spPr/>
      <dgm:t>
        <a:bodyPr/>
        <a:lstStyle/>
        <a:p>
          <a:r>
            <a:rPr lang="en-US"/>
            <a:t>Food service waste: 0.28% annual change 2</a:t>
          </a:r>
        </a:p>
      </dgm:t>
    </dgm:pt>
    <dgm:pt modelId="{95215580-5589-4964-88F5-0321804CA704}" type="parTrans" cxnId="{1031087A-7EA3-4554-A654-9A323524E2A9}">
      <dgm:prSet/>
      <dgm:spPr/>
      <dgm:t>
        <a:bodyPr/>
        <a:lstStyle/>
        <a:p>
          <a:endParaRPr lang="en-US"/>
        </a:p>
      </dgm:t>
    </dgm:pt>
    <dgm:pt modelId="{B4910AE0-2D12-48E5-8C9D-84EB7FB6211F}" type="sibTrans" cxnId="{1031087A-7EA3-4554-A654-9A323524E2A9}">
      <dgm:prSet/>
      <dgm:spPr/>
      <dgm:t>
        <a:bodyPr/>
        <a:lstStyle/>
        <a:p>
          <a:endParaRPr lang="en-US"/>
        </a:p>
      </dgm:t>
    </dgm:pt>
    <dgm:pt modelId="{A4F86D0D-7264-4BC8-8430-2D67DCC8C11F}">
      <dgm:prSet/>
      <dgm:spPr/>
      <dgm:t>
        <a:bodyPr/>
        <a:lstStyle/>
        <a:p>
          <a:r>
            <a:rPr lang="en-US"/>
            <a:t>Line chart visualizing predicted waste generation over time</a:t>
          </a:r>
        </a:p>
      </dgm:t>
    </dgm:pt>
    <dgm:pt modelId="{88ABCDFE-6C98-457E-968A-41D559E4EE23}" type="parTrans" cxnId="{99326787-3B6D-4798-A709-BF7262C12D42}">
      <dgm:prSet/>
      <dgm:spPr/>
      <dgm:t>
        <a:bodyPr/>
        <a:lstStyle/>
        <a:p>
          <a:endParaRPr lang="en-US"/>
        </a:p>
      </dgm:t>
    </dgm:pt>
    <dgm:pt modelId="{580ED3C0-5252-4362-A35C-0CE3CAC53A69}" type="sibTrans" cxnId="{99326787-3B6D-4798-A709-BF7262C12D42}">
      <dgm:prSet/>
      <dgm:spPr/>
      <dgm:t>
        <a:bodyPr/>
        <a:lstStyle/>
        <a:p>
          <a:endParaRPr lang="en-US"/>
        </a:p>
      </dgm:t>
    </dgm:pt>
    <dgm:pt modelId="{C589D12B-8BCD-4EBA-A24D-9414A4D2CD44}" type="pres">
      <dgm:prSet presAssocID="{063208AF-D307-495B-BE73-9A6DDA59FD92}" presName="linear" presStyleCnt="0">
        <dgm:presLayoutVars>
          <dgm:dir/>
          <dgm:animLvl val="lvl"/>
          <dgm:resizeHandles val="exact"/>
        </dgm:presLayoutVars>
      </dgm:prSet>
      <dgm:spPr/>
    </dgm:pt>
    <dgm:pt modelId="{D8C26B98-4786-472F-8B55-F332267F0689}" type="pres">
      <dgm:prSet presAssocID="{F20324E8-5772-44FA-BF3E-98195E8F888F}" presName="parentLin" presStyleCnt="0"/>
      <dgm:spPr/>
    </dgm:pt>
    <dgm:pt modelId="{1231A650-7BD6-4F9D-88B6-DF979FC2CA3B}" type="pres">
      <dgm:prSet presAssocID="{F20324E8-5772-44FA-BF3E-98195E8F888F}" presName="parentLeftMargin" presStyleLbl="node1" presStyleIdx="0" presStyleCnt="6"/>
      <dgm:spPr/>
    </dgm:pt>
    <dgm:pt modelId="{1937DF6D-B895-4A4D-B074-426B0B77859C}" type="pres">
      <dgm:prSet presAssocID="{F20324E8-5772-44FA-BF3E-98195E8F888F}" presName="parentText" presStyleLbl="node1" presStyleIdx="0" presStyleCnt="6">
        <dgm:presLayoutVars>
          <dgm:chMax val="0"/>
          <dgm:bulletEnabled val="1"/>
        </dgm:presLayoutVars>
      </dgm:prSet>
      <dgm:spPr/>
    </dgm:pt>
    <dgm:pt modelId="{34F6CBAE-0AAF-4704-835A-B83B1F055A7F}" type="pres">
      <dgm:prSet presAssocID="{F20324E8-5772-44FA-BF3E-98195E8F888F}" presName="negativeSpace" presStyleCnt="0"/>
      <dgm:spPr/>
    </dgm:pt>
    <dgm:pt modelId="{C3225F1A-235D-4E16-8894-768058F5B1A6}" type="pres">
      <dgm:prSet presAssocID="{F20324E8-5772-44FA-BF3E-98195E8F888F}" presName="childText" presStyleLbl="conFgAcc1" presStyleIdx="0" presStyleCnt="6">
        <dgm:presLayoutVars>
          <dgm:bulletEnabled val="1"/>
        </dgm:presLayoutVars>
      </dgm:prSet>
      <dgm:spPr/>
    </dgm:pt>
    <dgm:pt modelId="{35CF8698-9970-4057-B5FC-8B3FBAE20676}" type="pres">
      <dgm:prSet presAssocID="{CD3E3856-6584-4A58-97E1-96284A48A4C0}" presName="spaceBetweenRectangles" presStyleCnt="0"/>
      <dgm:spPr/>
    </dgm:pt>
    <dgm:pt modelId="{D2C154E0-7976-49E4-A189-DD3C442C8DEF}" type="pres">
      <dgm:prSet presAssocID="{E4094779-4024-4A83-A3B6-6D16C55A69BA}" presName="parentLin" presStyleCnt="0"/>
      <dgm:spPr/>
    </dgm:pt>
    <dgm:pt modelId="{B818FB19-AA2B-40E0-802B-7E179CF07640}" type="pres">
      <dgm:prSet presAssocID="{E4094779-4024-4A83-A3B6-6D16C55A69BA}" presName="parentLeftMargin" presStyleLbl="node1" presStyleIdx="0" presStyleCnt="6"/>
      <dgm:spPr/>
    </dgm:pt>
    <dgm:pt modelId="{1B6A217E-03C8-48EA-AD22-165E32E39AA0}" type="pres">
      <dgm:prSet presAssocID="{E4094779-4024-4A83-A3B6-6D16C55A69BA}" presName="parentText" presStyleLbl="node1" presStyleIdx="1" presStyleCnt="6">
        <dgm:presLayoutVars>
          <dgm:chMax val="0"/>
          <dgm:bulletEnabled val="1"/>
        </dgm:presLayoutVars>
      </dgm:prSet>
      <dgm:spPr/>
    </dgm:pt>
    <dgm:pt modelId="{4C8DEA62-DD66-4C11-BF9F-13466D2A8DE1}" type="pres">
      <dgm:prSet presAssocID="{E4094779-4024-4A83-A3B6-6D16C55A69BA}" presName="negativeSpace" presStyleCnt="0"/>
      <dgm:spPr/>
    </dgm:pt>
    <dgm:pt modelId="{4C918F0E-7E70-4046-90D8-1898FAB87377}" type="pres">
      <dgm:prSet presAssocID="{E4094779-4024-4A83-A3B6-6D16C55A69BA}" presName="childText" presStyleLbl="conFgAcc1" presStyleIdx="1" presStyleCnt="6">
        <dgm:presLayoutVars>
          <dgm:bulletEnabled val="1"/>
        </dgm:presLayoutVars>
      </dgm:prSet>
      <dgm:spPr/>
    </dgm:pt>
    <dgm:pt modelId="{A56AD325-88B5-4FAF-B4C3-1EC5FEA9A2C6}" type="pres">
      <dgm:prSet presAssocID="{7B6CE75D-CE49-4628-8BA1-924D0C4FEB1A}" presName="spaceBetweenRectangles" presStyleCnt="0"/>
      <dgm:spPr/>
    </dgm:pt>
    <dgm:pt modelId="{266FB008-DFF7-409B-B1B8-E4C5826A9DF0}" type="pres">
      <dgm:prSet presAssocID="{54373344-EEDA-4D75-8906-3E26C2D2C08E}" presName="parentLin" presStyleCnt="0"/>
      <dgm:spPr/>
    </dgm:pt>
    <dgm:pt modelId="{840AB085-F353-4CF5-8F59-825D87237439}" type="pres">
      <dgm:prSet presAssocID="{54373344-EEDA-4D75-8906-3E26C2D2C08E}" presName="parentLeftMargin" presStyleLbl="node1" presStyleIdx="1" presStyleCnt="6"/>
      <dgm:spPr/>
    </dgm:pt>
    <dgm:pt modelId="{AFD7E2A6-F855-4A34-82B3-5630B8AAF257}" type="pres">
      <dgm:prSet presAssocID="{54373344-EEDA-4D75-8906-3E26C2D2C08E}" presName="parentText" presStyleLbl="node1" presStyleIdx="2" presStyleCnt="6">
        <dgm:presLayoutVars>
          <dgm:chMax val="0"/>
          <dgm:bulletEnabled val="1"/>
        </dgm:presLayoutVars>
      </dgm:prSet>
      <dgm:spPr/>
    </dgm:pt>
    <dgm:pt modelId="{9E5859A9-239E-42AB-AD69-4541D328B105}" type="pres">
      <dgm:prSet presAssocID="{54373344-EEDA-4D75-8906-3E26C2D2C08E}" presName="negativeSpace" presStyleCnt="0"/>
      <dgm:spPr/>
    </dgm:pt>
    <dgm:pt modelId="{B0747D3A-C01E-47EF-B0FD-A0B3A470B3C5}" type="pres">
      <dgm:prSet presAssocID="{54373344-EEDA-4D75-8906-3E26C2D2C08E}" presName="childText" presStyleLbl="conFgAcc1" presStyleIdx="2" presStyleCnt="6">
        <dgm:presLayoutVars>
          <dgm:bulletEnabled val="1"/>
        </dgm:presLayoutVars>
      </dgm:prSet>
      <dgm:spPr/>
    </dgm:pt>
    <dgm:pt modelId="{09B183BE-ABFC-4269-B7D1-4306F6E9B92E}" type="pres">
      <dgm:prSet presAssocID="{9D1A8F81-C0DD-41F7-BE04-BC3D46039458}" presName="spaceBetweenRectangles" presStyleCnt="0"/>
      <dgm:spPr/>
    </dgm:pt>
    <dgm:pt modelId="{C680B791-77D5-414A-9401-8D68882329F0}" type="pres">
      <dgm:prSet presAssocID="{C63479AD-F841-4C3F-BBD8-B877D2A9D4A0}" presName="parentLin" presStyleCnt="0"/>
      <dgm:spPr/>
    </dgm:pt>
    <dgm:pt modelId="{6AC0CF80-0931-4ED5-9912-2B55DAA1C7FE}" type="pres">
      <dgm:prSet presAssocID="{C63479AD-F841-4C3F-BBD8-B877D2A9D4A0}" presName="parentLeftMargin" presStyleLbl="node1" presStyleIdx="2" presStyleCnt="6"/>
      <dgm:spPr/>
    </dgm:pt>
    <dgm:pt modelId="{8EAD7842-EC61-4231-B2E2-E0A0C86CBD89}" type="pres">
      <dgm:prSet presAssocID="{C63479AD-F841-4C3F-BBD8-B877D2A9D4A0}" presName="parentText" presStyleLbl="node1" presStyleIdx="3" presStyleCnt="6">
        <dgm:presLayoutVars>
          <dgm:chMax val="0"/>
          <dgm:bulletEnabled val="1"/>
        </dgm:presLayoutVars>
      </dgm:prSet>
      <dgm:spPr/>
    </dgm:pt>
    <dgm:pt modelId="{D21E350A-27A0-42B3-A66D-9F6F8681B654}" type="pres">
      <dgm:prSet presAssocID="{C63479AD-F841-4C3F-BBD8-B877D2A9D4A0}" presName="negativeSpace" presStyleCnt="0"/>
      <dgm:spPr/>
    </dgm:pt>
    <dgm:pt modelId="{7BA26A6C-0A91-42ED-996B-0440E36F47A8}" type="pres">
      <dgm:prSet presAssocID="{C63479AD-F841-4C3F-BBD8-B877D2A9D4A0}" presName="childText" presStyleLbl="conFgAcc1" presStyleIdx="3" presStyleCnt="6">
        <dgm:presLayoutVars>
          <dgm:bulletEnabled val="1"/>
        </dgm:presLayoutVars>
      </dgm:prSet>
      <dgm:spPr/>
    </dgm:pt>
    <dgm:pt modelId="{4FABF7CD-7128-46BA-89E6-685DD54E6339}" type="pres">
      <dgm:prSet presAssocID="{CBEBB755-D945-4151-B768-50A23E267120}" presName="spaceBetweenRectangles" presStyleCnt="0"/>
      <dgm:spPr/>
    </dgm:pt>
    <dgm:pt modelId="{D0E511F0-B87B-4B56-8481-405D89D17EA4}" type="pres">
      <dgm:prSet presAssocID="{09CDB23D-818A-4B03-BE6A-7AA2E27FD2A3}" presName="parentLin" presStyleCnt="0"/>
      <dgm:spPr/>
    </dgm:pt>
    <dgm:pt modelId="{59FE0E9D-CF70-4989-8705-3180221DF652}" type="pres">
      <dgm:prSet presAssocID="{09CDB23D-818A-4B03-BE6A-7AA2E27FD2A3}" presName="parentLeftMargin" presStyleLbl="node1" presStyleIdx="3" presStyleCnt="6"/>
      <dgm:spPr/>
    </dgm:pt>
    <dgm:pt modelId="{A70B8864-A150-4F0A-93E8-B8FEAA0A42FF}" type="pres">
      <dgm:prSet presAssocID="{09CDB23D-818A-4B03-BE6A-7AA2E27FD2A3}" presName="parentText" presStyleLbl="node1" presStyleIdx="4" presStyleCnt="6">
        <dgm:presLayoutVars>
          <dgm:chMax val="0"/>
          <dgm:bulletEnabled val="1"/>
        </dgm:presLayoutVars>
      </dgm:prSet>
      <dgm:spPr/>
    </dgm:pt>
    <dgm:pt modelId="{D3A2A0F2-4169-47D5-A9E1-049190A3E979}" type="pres">
      <dgm:prSet presAssocID="{09CDB23D-818A-4B03-BE6A-7AA2E27FD2A3}" presName="negativeSpace" presStyleCnt="0"/>
      <dgm:spPr/>
    </dgm:pt>
    <dgm:pt modelId="{D3918D68-8604-4189-9BAE-04B26F44CC90}" type="pres">
      <dgm:prSet presAssocID="{09CDB23D-818A-4B03-BE6A-7AA2E27FD2A3}" presName="childText" presStyleLbl="conFgAcc1" presStyleIdx="4" presStyleCnt="6">
        <dgm:presLayoutVars>
          <dgm:bulletEnabled val="1"/>
        </dgm:presLayoutVars>
      </dgm:prSet>
      <dgm:spPr/>
    </dgm:pt>
    <dgm:pt modelId="{B5516F55-B874-4018-A6FC-196C5693C832}" type="pres">
      <dgm:prSet presAssocID="{B4910AE0-2D12-48E5-8C9D-84EB7FB6211F}" presName="spaceBetweenRectangles" presStyleCnt="0"/>
      <dgm:spPr/>
    </dgm:pt>
    <dgm:pt modelId="{08A39733-C362-45DF-94C3-C6574F4AF7A8}" type="pres">
      <dgm:prSet presAssocID="{A4F86D0D-7264-4BC8-8430-2D67DCC8C11F}" presName="parentLin" presStyleCnt="0"/>
      <dgm:spPr/>
    </dgm:pt>
    <dgm:pt modelId="{875BD6A2-86FC-4E0C-B0C4-38944C8EED7F}" type="pres">
      <dgm:prSet presAssocID="{A4F86D0D-7264-4BC8-8430-2D67DCC8C11F}" presName="parentLeftMargin" presStyleLbl="node1" presStyleIdx="4" presStyleCnt="6"/>
      <dgm:spPr/>
    </dgm:pt>
    <dgm:pt modelId="{E5531B59-E284-4241-81A9-628E3E08886C}" type="pres">
      <dgm:prSet presAssocID="{A4F86D0D-7264-4BC8-8430-2D67DCC8C11F}" presName="parentText" presStyleLbl="node1" presStyleIdx="5" presStyleCnt="6">
        <dgm:presLayoutVars>
          <dgm:chMax val="0"/>
          <dgm:bulletEnabled val="1"/>
        </dgm:presLayoutVars>
      </dgm:prSet>
      <dgm:spPr/>
    </dgm:pt>
    <dgm:pt modelId="{AE5F1B95-EEAF-4C28-856C-FD8BC76E36C1}" type="pres">
      <dgm:prSet presAssocID="{A4F86D0D-7264-4BC8-8430-2D67DCC8C11F}" presName="negativeSpace" presStyleCnt="0"/>
      <dgm:spPr/>
    </dgm:pt>
    <dgm:pt modelId="{85799D41-7A86-4900-90F2-9547C5C9E2CD}" type="pres">
      <dgm:prSet presAssocID="{A4F86D0D-7264-4BC8-8430-2D67DCC8C11F}" presName="childText" presStyleLbl="conFgAcc1" presStyleIdx="5" presStyleCnt="6">
        <dgm:presLayoutVars>
          <dgm:bulletEnabled val="1"/>
        </dgm:presLayoutVars>
      </dgm:prSet>
      <dgm:spPr/>
    </dgm:pt>
  </dgm:ptLst>
  <dgm:cxnLst>
    <dgm:cxn modelId="{C0458D0B-8213-4083-8EB8-C2671EBCCD39}" srcId="{063208AF-D307-495B-BE73-9A6DDA59FD92}" destId="{C63479AD-F841-4C3F-BBD8-B877D2A9D4A0}" srcOrd="3" destOrd="0" parTransId="{FEFD4279-0294-464C-AFDA-C1EC4CA8BCB9}" sibTransId="{CBEBB755-D945-4151-B768-50A23E267120}"/>
    <dgm:cxn modelId="{B0670B0C-6863-48E2-9734-3E4D8C21F893}" type="presOf" srcId="{09CDB23D-818A-4B03-BE6A-7AA2E27FD2A3}" destId="{59FE0E9D-CF70-4989-8705-3180221DF652}" srcOrd="0" destOrd="0" presId="urn:microsoft.com/office/officeart/2005/8/layout/list1"/>
    <dgm:cxn modelId="{9372F115-2449-454E-A41E-7E5D098FA9F9}" type="presOf" srcId="{E4094779-4024-4A83-A3B6-6D16C55A69BA}" destId="{1B6A217E-03C8-48EA-AD22-165E32E39AA0}" srcOrd="1" destOrd="0" presId="urn:microsoft.com/office/officeart/2005/8/layout/list1"/>
    <dgm:cxn modelId="{C2F06764-CE4C-4B30-AF7C-1799BD425E18}" srcId="{063208AF-D307-495B-BE73-9A6DDA59FD92}" destId="{F20324E8-5772-44FA-BF3E-98195E8F888F}" srcOrd="0" destOrd="0" parTransId="{84EF1DDA-9E35-4298-AE15-33B1E74E2F6D}" sibTransId="{CD3E3856-6584-4A58-97E1-96284A48A4C0}"/>
    <dgm:cxn modelId="{0C8B044E-B7AF-435A-A1FA-8FAFC4F997E8}" type="presOf" srcId="{F20324E8-5772-44FA-BF3E-98195E8F888F}" destId="{1937DF6D-B895-4A4D-B074-426B0B77859C}" srcOrd="1" destOrd="0" presId="urn:microsoft.com/office/officeart/2005/8/layout/list1"/>
    <dgm:cxn modelId="{5C8DB270-D38E-48CD-861D-FD5F48777FF2}" type="presOf" srcId="{54373344-EEDA-4D75-8906-3E26C2D2C08E}" destId="{AFD7E2A6-F855-4A34-82B3-5630B8AAF257}" srcOrd="1" destOrd="0" presId="urn:microsoft.com/office/officeart/2005/8/layout/list1"/>
    <dgm:cxn modelId="{07AB0572-7335-4236-93A7-9525FE85638D}" type="presOf" srcId="{09CDB23D-818A-4B03-BE6A-7AA2E27FD2A3}" destId="{A70B8864-A150-4F0A-93E8-B8FEAA0A42FF}" srcOrd="1" destOrd="0" presId="urn:microsoft.com/office/officeart/2005/8/layout/list1"/>
    <dgm:cxn modelId="{F1246454-A1A3-41D4-BCD9-56CBCCC0BE4D}" type="presOf" srcId="{A4F86D0D-7264-4BC8-8430-2D67DCC8C11F}" destId="{875BD6A2-86FC-4E0C-B0C4-38944C8EED7F}" srcOrd="0" destOrd="0" presId="urn:microsoft.com/office/officeart/2005/8/layout/list1"/>
    <dgm:cxn modelId="{1031087A-7EA3-4554-A654-9A323524E2A9}" srcId="{063208AF-D307-495B-BE73-9A6DDA59FD92}" destId="{09CDB23D-818A-4B03-BE6A-7AA2E27FD2A3}" srcOrd="4" destOrd="0" parTransId="{95215580-5589-4964-88F5-0321804CA704}" sibTransId="{B4910AE0-2D12-48E5-8C9D-84EB7FB6211F}"/>
    <dgm:cxn modelId="{99326787-3B6D-4798-A709-BF7262C12D42}" srcId="{063208AF-D307-495B-BE73-9A6DDA59FD92}" destId="{A4F86D0D-7264-4BC8-8430-2D67DCC8C11F}" srcOrd="5" destOrd="0" parTransId="{88ABCDFE-6C98-457E-968A-41D559E4EE23}" sibTransId="{580ED3C0-5252-4362-A35C-0CE3CAC53A69}"/>
    <dgm:cxn modelId="{504AEA88-E3A5-488B-A044-8A6F36722428}" type="presOf" srcId="{E4094779-4024-4A83-A3B6-6D16C55A69BA}" destId="{B818FB19-AA2B-40E0-802B-7E179CF07640}" srcOrd="0" destOrd="0" presId="urn:microsoft.com/office/officeart/2005/8/layout/list1"/>
    <dgm:cxn modelId="{0411FB9E-CB17-497C-BBBC-2209F344ABF6}" type="presOf" srcId="{F20324E8-5772-44FA-BF3E-98195E8F888F}" destId="{1231A650-7BD6-4F9D-88B6-DF979FC2CA3B}" srcOrd="0" destOrd="0" presId="urn:microsoft.com/office/officeart/2005/8/layout/list1"/>
    <dgm:cxn modelId="{081A5FA4-7A39-4A9C-8754-BE6CCA4CF604}" type="presOf" srcId="{54373344-EEDA-4D75-8906-3E26C2D2C08E}" destId="{840AB085-F353-4CF5-8F59-825D87237439}" srcOrd="0" destOrd="0" presId="urn:microsoft.com/office/officeart/2005/8/layout/list1"/>
    <dgm:cxn modelId="{A442C3C3-BA76-45AD-83F0-DAF006B22BED}" type="presOf" srcId="{A4F86D0D-7264-4BC8-8430-2D67DCC8C11F}" destId="{E5531B59-E284-4241-81A9-628E3E08886C}" srcOrd="1" destOrd="0" presId="urn:microsoft.com/office/officeart/2005/8/layout/list1"/>
    <dgm:cxn modelId="{3904F3C9-B256-45C2-A09A-5F9AF1EA09CC}" srcId="{063208AF-D307-495B-BE73-9A6DDA59FD92}" destId="{54373344-EEDA-4D75-8906-3E26C2D2C08E}" srcOrd="2" destOrd="0" parTransId="{8DD62496-90A2-4C56-9854-AAC00C7B64DF}" sibTransId="{9D1A8F81-C0DD-41F7-BE04-BC3D46039458}"/>
    <dgm:cxn modelId="{347379DA-3FA2-4EFA-B944-91BB3B96A01F}" type="presOf" srcId="{063208AF-D307-495B-BE73-9A6DDA59FD92}" destId="{C589D12B-8BCD-4EBA-A24D-9414A4D2CD44}" srcOrd="0" destOrd="0" presId="urn:microsoft.com/office/officeart/2005/8/layout/list1"/>
    <dgm:cxn modelId="{8C8657E4-6AC4-4447-9546-70462F14DFEF}" type="presOf" srcId="{C63479AD-F841-4C3F-BBD8-B877D2A9D4A0}" destId="{6AC0CF80-0931-4ED5-9912-2B55DAA1C7FE}" srcOrd="0" destOrd="0" presId="urn:microsoft.com/office/officeart/2005/8/layout/list1"/>
    <dgm:cxn modelId="{227DDCE8-75BA-4487-AA94-28EF996CA694}" type="presOf" srcId="{C63479AD-F841-4C3F-BBD8-B877D2A9D4A0}" destId="{8EAD7842-EC61-4231-B2E2-E0A0C86CBD89}" srcOrd="1" destOrd="0" presId="urn:microsoft.com/office/officeart/2005/8/layout/list1"/>
    <dgm:cxn modelId="{03F147FD-04B2-48AB-A243-4EC331683DB9}" srcId="{063208AF-D307-495B-BE73-9A6DDA59FD92}" destId="{E4094779-4024-4A83-A3B6-6D16C55A69BA}" srcOrd="1" destOrd="0" parTransId="{FBE38BEF-F5C4-479E-B6CB-1D46A307A108}" sibTransId="{7B6CE75D-CE49-4628-8BA1-924D0C4FEB1A}"/>
    <dgm:cxn modelId="{FA32EB12-4D60-4DAF-BB89-EFF3B1291C11}" type="presParOf" srcId="{C589D12B-8BCD-4EBA-A24D-9414A4D2CD44}" destId="{D8C26B98-4786-472F-8B55-F332267F0689}" srcOrd="0" destOrd="0" presId="urn:microsoft.com/office/officeart/2005/8/layout/list1"/>
    <dgm:cxn modelId="{1EB1FEEE-5260-4653-BA80-E0534654F9E0}" type="presParOf" srcId="{D8C26B98-4786-472F-8B55-F332267F0689}" destId="{1231A650-7BD6-4F9D-88B6-DF979FC2CA3B}" srcOrd="0" destOrd="0" presId="urn:microsoft.com/office/officeart/2005/8/layout/list1"/>
    <dgm:cxn modelId="{E41877D4-D2BB-429E-B37D-9F16C322FE8D}" type="presParOf" srcId="{D8C26B98-4786-472F-8B55-F332267F0689}" destId="{1937DF6D-B895-4A4D-B074-426B0B77859C}" srcOrd="1" destOrd="0" presId="urn:microsoft.com/office/officeart/2005/8/layout/list1"/>
    <dgm:cxn modelId="{3599FAEE-BDCE-4732-BCCC-8602793F99BB}" type="presParOf" srcId="{C589D12B-8BCD-4EBA-A24D-9414A4D2CD44}" destId="{34F6CBAE-0AAF-4704-835A-B83B1F055A7F}" srcOrd="1" destOrd="0" presId="urn:microsoft.com/office/officeart/2005/8/layout/list1"/>
    <dgm:cxn modelId="{06D80670-1EFB-49A8-9105-2E56E2EE8CD0}" type="presParOf" srcId="{C589D12B-8BCD-4EBA-A24D-9414A4D2CD44}" destId="{C3225F1A-235D-4E16-8894-768058F5B1A6}" srcOrd="2" destOrd="0" presId="urn:microsoft.com/office/officeart/2005/8/layout/list1"/>
    <dgm:cxn modelId="{88AEAFC8-0732-47E5-8DFF-AB6B1010335F}" type="presParOf" srcId="{C589D12B-8BCD-4EBA-A24D-9414A4D2CD44}" destId="{35CF8698-9970-4057-B5FC-8B3FBAE20676}" srcOrd="3" destOrd="0" presId="urn:microsoft.com/office/officeart/2005/8/layout/list1"/>
    <dgm:cxn modelId="{D7F08406-5D0C-4FCC-BDA8-4F5055210B04}" type="presParOf" srcId="{C589D12B-8BCD-4EBA-A24D-9414A4D2CD44}" destId="{D2C154E0-7976-49E4-A189-DD3C442C8DEF}" srcOrd="4" destOrd="0" presId="urn:microsoft.com/office/officeart/2005/8/layout/list1"/>
    <dgm:cxn modelId="{BE09AB4A-8405-416A-A444-CCADB37CA19A}" type="presParOf" srcId="{D2C154E0-7976-49E4-A189-DD3C442C8DEF}" destId="{B818FB19-AA2B-40E0-802B-7E179CF07640}" srcOrd="0" destOrd="0" presId="urn:microsoft.com/office/officeart/2005/8/layout/list1"/>
    <dgm:cxn modelId="{953C3BC1-F716-4734-BEF1-3937D66CDF02}" type="presParOf" srcId="{D2C154E0-7976-49E4-A189-DD3C442C8DEF}" destId="{1B6A217E-03C8-48EA-AD22-165E32E39AA0}" srcOrd="1" destOrd="0" presId="urn:microsoft.com/office/officeart/2005/8/layout/list1"/>
    <dgm:cxn modelId="{BEF8FE8E-ACE4-48E2-A019-D4F72A23CCF9}" type="presParOf" srcId="{C589D12B-8BCD-4EBA-A24D-9414A4D2CD44}" destId="{4C8DEA62-DD66-4C11-BF9F-13466D2A8DE1}" srcOrd="5" destOrd="0" presId="urn:microsoft.com/office/officeart/2005/8/layout/list1"/>
    <dgm:cxn modelId="{BED94425-C1B7-4617-A1C6-E4D0A5B7F4DE}" type="presParOf" srcId="{C589D12B-8BCD-4EBA-A24D-9414A4D2CD44}" destId="{4C918F0E-7E70-4046-90D8-1898FAB87377}" srcOrd="6" destOrd="0" presId="urn:microsoft.com/office/officeart/2005/8/layout/list1"/>
    <dgm:cxn modelId="{52E2C292-09E6-4F0C-8619-582F38A09593}" type="presParOf" srcId="{C589D12B-8BCD-4EBA-A24D-9414A4D2CD44}" destId="{A56AD325-88B5-4FAF-B4C3-1EC5FEA9A2C6}" srcOrd="7" destOrd="0" presId="urn:microsoft.com/office/officeart/2005/8/layout/list1"/>
    <dgm:cxn modelId="{9A6DBEDC-13C8-46E8-8D30-BF80610498BD}" type="presParOf" srcId="{C589D12B-8BCD-4EBA-A24D-9414A4D2CD44}" destId="{266FB008-DFF7-409B-B1B8-E4C5826A9DF0}" srcOrd="8" destOrd="0" presId="urn:microsoft.com/office/officeart/2005/8/layout/list1"/>
    <dgm:cxn modelId="{FF153A66-19A1-4E8F-A21D-57BFB25971E3}" type="presParOf" srcId="{266FB008-DFF7-409B-B1B8-E4C5826A9DF0}" destId="{840AB085-F353-4CF5-8F59-825D87237439}" srcOrd="0" destOrd="0" presId="urn:microsoft.com/office/officeart/2005/8/layout/list1"/>
    <dgm:cxn modelId="{A22A6139-982C-4958-9879-5F8504035588}" type="presParOf" srcId="{266FB008-DFF7-409B-B1B8-E4C5826A9DF0}" destId="{AFD7E2A6-F855-4A34-82B3-5630B8AAF257}" srcOrd="1" destOrd="0" presId="urn:microsoft.com/office/officeart/2005/8/layout/list1"/>
    <dgm:cxn modelId="{F5838AB5-5A94-4A35-954D-801E2D4B5703}" type="presParOf" srcId="{C589D12B-8BCD-4EBA-A24D-9414A4D2CD44}" destId="{9E5859A9-239E-42AB-AD69-4541D328B105}" srcOrd="9" destOrd="0" presId="urn:microsoft.com/office/officeart/2005/8/layout/list1"/>
    <dgm:cxn modelId="{25BE779F-3907-466A-968E-D19BB4F842E5}" type="presParOf" srcId="{C589D12B-8BCD-4EBA-A24D-9414A4D2CD44}" destId="{B0747D3A-C01E-47EF-B0FD-A0B3A470B3C5}" srcOrd="10" destOrd="0" presId="urn:microsoft.com/office/officeart/2005/8/layout/list1"/>
    <dgm:cxn modelId="{DF7D729B-7D95-4D5D-8B0B-7C835B1B548F}" type="presParOf" srcId="{C589D12B-8BCD-4EBA-A24D-9414A4D2CD44}" destId="{09B183BE-ABFC-4269-B7D1-4306F6E9B92E}" srcOrd="11" destOrd="0" presId="urn:microsoft.com/office/officeart/2005/8/layout/list1"/>
    <dgm:cxn modelId="{F00D8C4D-63E2-4586-9853-A7FF9C9BEFBB}" type="presParOf" srcId="{C589D12B-8BCD-4EBA-A24D-9414A4D2CD44}" destId="{C680B791-77D5-414A-9401-8D68882329F0}" srcOrd="12" destOrd="0" presId="urn:microsoft.com/office/officeart/2005/8/layout/list1"/>
    <dgm:cxn modelId="{58EFAB35-E3B2-48AE-866E-593DEE22760B}" type="presParOf" srcId="{C680B791-77D5-414A-9401-8D68882329F0}" destId="{6AC0CF80-0931-4ED5-9912-2B55DAA1C7FE}" srcOrd="0" destOrd="0" presId="urn:microsoft.com/office/officeart/2005/8/layout/list1"/>
    <dgm:cxn modelId="{8C173FDB-A212-48BA-969D-57617F2758B5}" type="presParOf" srcId="{C680B791-77D5-414A-9401-8D68882329F0}" destId="{8EAD7842-EC61-4231-B2E2-E0A0C86CBD89}" srcOrd="1" destOrd="0" presId="urn:microsoft.com/office/officeart/2005/8/layout/list1"/>
    <dgm:cxn modelId="{B306A582-AC0B-4D99-9BE4-3E4471094EC6}" type="presParOf" srcId="{C589D12B-8BCD-4EBA-A24D-9414A4D2CD44}" destId="{D21E350A-27A0-42B3-A66D-9F6F8681B654}" srcOrd="13" destOrd="0" presId="urn:microsoft.com/office/officeart/2005/8/layout/list1"/>
    <dgm:cxn modelId="{5917F8FE-471A-444F-A5AC-F590C5986415}" type="presParOf" srcId="{C589D12B-8BCD-4EBA-A24D-9414A4D2CD44}" destId="{7BA26A6C-0A91-42ED-996B-0440E36F47A8}" srcOrd="14" destOrd="0" presId="urn:microsoft.com/office/officeart/2005/8/layout/list1"/>
    <dgm:cxn modelId="{F612D65D-8216-449E-A13C-2C37175A5664}" type="presParOf" srcId="{C589D12B-8BCD-4EBA-A24D-9414A4D2CD44}" destId="{4FABF7CD-7128-46BA-89E6-685DD54E6339}" srcOrd="15" destOrd="0" presId="urn:microsoft.com/office/officeart/2005/8/layout/list1"/>
    <dgm:cxn modelId="{DF8488F2-8937-4037-871D-15F9A9B4DC12}" type="presParOf" srcId="{C589D12B-8BCD-4EBA-A24D-9414A4D2CD44}" destId="{D0E511F0-B87B-4B56-8481-405D89D17EA4}" srcOrd="16" destOrd="0" presId="urn:microsoft.com/office/officeart/2005/8/layout/list1"/>
    <dgm:cxn modelId="{7FA2C808-E6F1-46C7-8B5D-C4E8CC205BED}" type="presParOf" srcId="{D0E511F0-B87B-4B56-8481-405D89D17EA4}" destId="{59FE0E9D-CF70-4989-8705-3180221DF652}" srcOrd="0" destOrd="0" presId="urn:microsoft.com/office/officeart/2005/8/layout/list1"/>
    <dgm:cxn modelId="{539A0A8D-E91A-4EFC-9FC8-D7C5BF99AA97}" type="presParOf" srcId="{D0E511F0-B87B-4B56-8481-405D89D17EA4}" destId="{A70B8864-A150-4F0A-93E8-B8FEAA0A42FF}" srcOrd="1" destOrd="0" presId="urn:microsoft.com/office/officeart/2005/8/layout/list1"/>
    <dgm:cxn modelId="{36B53CAF-9596-4A55-886F-55EA9ECBFF1F}" type="presParOf" srcId="{C589D12B-8BCD-4EBA-A24D-9414A4D2CD44}" destId="{D3A2A0F2-4169-47D5-A9E1-049190A3E979}" srcOrd="17" destOrd="0" presId="urn:microsoft.com/office/officeart/2005/8/layout/list1"/>
    <dgm:cxn modelId="{FFA1805C-8AB1-4F6F-B156-5A42EDBBD849}" type="presParOf" srcId="{C589D12B-8BCD-4EBA-A24D-9414A4D2CD44}" destId="{D3918D68-8604-4189-9BAE-04B26F44CC90}" srcOrd="18" destOrd="0" presId="urn:microsoft.com/office/officeart/2005/8/layout/list1"/>
    <dgm:cxn modelId="{18A4014F-1C87-4BD9-9B17-E0679CE8A7FB}" type="presParOf" srcId="{C589D12B-8BCD-4EBA-A24D-9414A4D2CD44}" destId="{B5516F55-B874-4018-A6FC-196C5693C832}" srcOrd="19" destOrd="0" presId="urn:microsoft.com/office/officeart/2005/8/layout/list1"/>
    <dgm:cxn modelId="{DB4AF4E5-B68A-4C8A-8EBF-15AC14F904DA}" type="presParOf" srcId="{C589D12B-8BCD-4EBA-A24D-9414A4D2CD44}" destId="{08A39733-C362-45DF-94C3-C6574F4AF7A8}" srcOrd="20" destOrd="0" presId="urn:microsoft.com/office/officeart/2005/8/layout/list1"/>
    <dgm:cxn modelId="{1D280111-916E-4183-9D13-1FC68D308DDA}" type="presParOf" srcId="{08A39733-C362-45DF-94C3-C6574F4AF7A8}" destId="{875BD6A2-86FC-4E0C-B0C4-38944C8EED7F}" srcOrd="0" destOrd="0" presId="urn:microsoft.com/office/officeart/2005/8/layout/list1"/>
    <dgm:cxn modelId="{ADF73D17-A03A-465F-8B0C-08B00A728188}" type="presParOf" srcId="{08A39733-C362-45DF-94C3-C6574F4AF7A8}" destId="{E5531B59-E284-4241-81A9-628E3E08886C}" srcOrd="1" destOrd="0" presId="urn:microsoft.com/office/officeart/2005/8/layout/list1"/>
    <dgm:cxn modelId="{E7B76027-6632-4DEE-9088-689C753C36B6}" type="presParOf" srcId="{C589D12B-8BCD-4EBA-A24D-9414A4D2CD44}" destId="{AE5F1B95-EEAF-4C28-856C-FD8BC76E36C1}" srcOrd="21" destOrd="0" presId="urn:microsoft.com/office/officeart/2005/8/layout/list1"/>
    <dgm:cxn modelId="{DC655CCF-6D4F-42A3-88E7-3DA9F271CE39}" type="presParOf" srcId="{C589D12B-8BCD-4EBA-A24D-9414A4D2CD44}" destId="{85799D41-7A86-4900-90F2-9547C5C9E2CD}"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F14A549-14A6-46F3-A207-10A2D9F1094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4447B424-28E1-4C28-B39B-643BE4EB1835}">
      <dgm:prSet/>
      <dgm:spPr/>
      <dgm:t>
        <a:bodyPr/>
        <a:lstStyle/>
        <a:p>
          <a:pPr>
            <a:lnSpc>
              <a:spcPct val="100000"/>
            </a:lnSpc>
          </a:pPr>
          <a:r>
            <a:rPr lang="en-IN" dirty="0"/>
            <a:t>GitHub Repository: Food Waste Analysis Project</a:t>
          </a:r>
        </a:p>
        <a:p>
          <a:pPr>
            <a:lnSpc>
              <a:spcPct val="100000"/>
            </a:lnSpc>
          </a:pPr>
          <a:r>
            <a:rPr lang="en-IN" b="1" dirty="0"/>
            <a:t>Link: https://github.com/GladwinDaniel/Exploratory-Data-Analytics-in-Food-Waste-Prediction </a:t>
          </a:r>
          <a:endParaRPr lang="en-US" b="1" dirty="0"/>
        </a:p>
      </dgm:t>
    </dgm:pt>
    <dgm:pt modelId="{5B0CBD3A-5D99-46CC-8D82-97F2EC26EA72}" type="parTrans" cxnId="{3AAE739F-B138-4D2F-A3A7-17BC8E5B94D9}">
      <dgm:prSet/>
      <dgm:spPr/>
      <dgm:t>
        <a:bodyPr/>
        <a:lstStyle/>
        <a:p>
          <a:endParaRPr lang="en-US"/>
        </a:p>
      </dgm:t>
    </dgm:pt>
    <dgm:pt modelId="{8D9DF07E-3C6F-4669-8D50-DF324DAD91B1}" type="sibTrans" cxnId="{3AAE739F-B138-4D2F-A3A7-17BC8E5B94D9}">
      <dgm:prSet/>
      <dgm:spPr/>
      <dgm:t>
        <a:bodyPr/>
        <a:lstStyle/>
        <a:p>
          <a:endParaRPr lang="en-US"/>
        </a:p>
      </dgm:t>
    </dgm:pt>
    <dgm:pt modelId="{F39320B4-5C64-4F38-815E-796C501DB00E}">
      <dgm:prSet/>
      <dgm:spPr/>
      <dgm:t>
        <a:bodyPr/>
        <a:lstStyle/>
        <a:p>
          <a:pPr>
            <a:lnSpc>
              <a:spcPct val="100000"/>
            </a:lnSpc>
          </a:pPr>
          <a:r>
            <a:rPr lang="en-IN" dirty="0" err="1"/>
            <a:t>Jupyter</a:t>
          </a:r>
          <a:r>
            <a:rPr lang="en-IN" dirty="0"/>
            <a:t> Notebooks: Complete analysis including data processing, visualization, </a:t>
          </a:r>
          <a:r>
            <a:rPr lang="en-IN" dirty="0" err="1"/>
            <a:t>modeling</a:t>
          </a:r>
          <a:r>
            <a:rPr lang="en-IN" dirty="0"/>
            <a:t> </a:t>
          </a:r>
        </a:p>
        <a:p>
          <a:pPr>
            <a:lnSpc>
              <a:spcPct val="100000"/>
            </a:lnSpc>
          </a:pPr>
          <a:r>
            <a:rPr lang="en-IN" b="1" dirty="0"/>
            <a:t>Link:</a:t>
          </a:r>
        </a:p>
        <a:p>
          <a:pPr>
            <a:lnSpc>
              <a:spcPct val="100000"/>
            </a:lnSpc>
          </a:pPr>
          <a:r>
            <a:rPr lang="en-IN" b="1" dirty="0"/>
            <a:t>https://colab.research.google.com/drive/1jUfWBVDGJJP4Srb5MLvwu3z1rPJEWqQp?usp=sharing</a:t>
          </a:r>
          <a:endParaRPr lang="en-US" b="1" dirty="0"/>
        </a:p>
      </dgm:t>
    </dgm:pt>
    <dgm:pt modelId="{6D91ACE1-FEA7-4286-BB2E-224C553D18B6}" type="parTrans" cxnId="{9428EB06-B71A-4250-BD54-0D101E4842B5}">
      <dgm:prSet/>
      <dgm:spPr/>
      <dgm:t>
        <a:bodyPr/>
        <a:lstStyle/>
        <a:p>
          <a:endParaRPr lang="en-US"/>
        </a:p>
      </dgm:t>
    </dgm:pt>
    <dgm:pt modelId="{93F74952-E02D-492E-AB56-46C0C8F89B80}" type="sibTrans" cxnId="{9428EB06-B71A-4250-BD54-0D101E4842B5}">
      <dgm:prSet/>
      <dgm:spPr/>
      <dgm:t>
        <a:bodyPr/>
        <a:lstStyle/>
        <a:p>
          <a:endParaRPr lang="en-US"/>
        </a:p>
      </dgm:t>
    </dgm:pt>
    <dgm:pt modelId="{F3E000B2-BDA3-4BA8-BBC8-707FC75C3A50}">
      <dgm:prSet/>
      <dgm:spPr/>
      <dgm:t>
        <a:bodyPr/>
        <a:lstStyle/>
        <a:p>
          <a:pPr>
            <a:lnSpc>
              <a:spcPct val="100000"/>
            </a:lnSpc>
          </a:pPr>
          <a:r>
            <a:rPr lang="en-IN"/>
            <a:t>Python libraries: pandas, numpy, matplotlib, seaborn, scikit-learn, XGBoost, SHAP </a:t>
          </a:r>
          <a:endParaRPr lang="en-US"/>
        </a:p>
      </dgm:t>
    </dgm:pt>
    <dgm:pt modelId="{67732FAC-53DF-4D22-B192-EF46FC460270}" type="parTrans" cxnId="{F5ED0002-418D-49AE-92B4-9257D73D6AE7}">
      <dgm:prSet/>
      <dgm:spPr/>
      <dgm:t>
        <a:bodyPr/>
        <a:lstStyle/>
        <a:p>
          <a:endParaRPr lang="en-US"/>
        </a:p>
      </dgm:t>
    </dgm:pt>
    <dgm:pt modelId="{2D30DE72-B00C-4B7B-90D6-53A2B36EDBAC}" type="sibTrans" cxnId="{F5ED0002-418D-49AE-92B4-9257D73D6AE7}">
      <dgm:prSet/>
      <dgm:spPr/>
      <dgm:t>
        <a:bodyPr/>
        <a:lstStyle/>
        <a:p>
          <a:endParaRPr lang="en-US"/>
        </a:p>
      </dgm:t>
    </dgm:pt>
    <dgm:pt modelId="{1D4258CF-782E-487F-9C1B-6C8D823389C8}">
      <dgm:prSet/>
      <dgm:spPr/>
      <dgm:t>
        <a:bodyPr/>
        <a:lstStyle/>
        <a:p>
          <a:pPr>
            <a:lnSpc>
              <a:spcPct val="100000"/>
            </a:lnSpc>
          </a:pPr>
          <a:r>
            <a:rPr lang="en-IN" dirty="0"/>
            <a:t>Dataset source and documentation</a:t>
          </a:r>
          <a:endParaRPr lang="en-US" dirty="0"/>
        </a:p>
      </dgm:t>
    </dgm:pt>
    <dgm:pt modelId="{C62E4663-A254-4E10-A75B-F052A5ABE9C6}" type="parTrans" cxnId="{16CD0DA8-875E-440E-A19A-B35B088B24E5}">
      <dgm:prSet/>
      <dgm:spPr/>
      <dgm:t>
        <a:bodyPr/>
        <a:lstStyle/>
        <a:p>
          <a:endParaRPr lang="en-US"/>
        </a:p>
      </dgm:t>
    </dgm:pt>
    <dgm:pt modelId="{F84D77D4-DE1A-416E-94A7-B63F7DB29CB7}" type="sibTrans" cxnId="{16CD0DA8-875E-440E-A19A-B35B088B24E5}">
      <dgm:prSet/>
      <dgm:spPr/>
      <dgm:t>
        <a:bodyPr/>
        <a:lstStyle/>
        <a:p>
          <a:endParaRPr lang="en-US"/>
        </a:p>
      </dgm:t>
    </dgm:pt>
    <dgm:pt modelId="{AF705228-D6FF-408F-8E38-9071E38DE682}" type="pres">
      <dgm:prSet presAssocID="{6F14A549-14A6-46F3-A207-10A2D9F10942}" presName="root" presStyleCnt="0">
        <dgm:presLayoutVars>
          <dgm:dir/>
          <dgm:resizeHandles val="exact"/>
        </dgm:presLayoutVars>
      </dgm:prSet>
      <dgm:spPr/>
    </dgm:pt>
    <dgm:pt modelId="{BCED5D99-639C-44E1-9A26-8EA8FE44A7DC}" type="pres">
      <dgm:prSet presAssocID="{4447B424-28E1-4C28-B39B-643BE4EB1835}" presName="compNode" presStyleCnt="0"/>
      <dgm:spPr/>
    </dgm:pt>
    <dgm:pt modelId="{319B5689-7BFC-413A-91EE-CF6037AFD40D}" type="pres">
      <dgm:prSet presAssocID="{4447B424-28E1-4C28-B39B-643BE4EB183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hredder"/>
        </a:ext>
      </dgm:extLst>
    </dgm:pt>
    <dgm:pt modelId="{A21D8D7C-0356-44F6-BA79-487ABFD28575}" type="pres">
      <dgm:prSet presAssocID="{4447B424-28E1-4C28-B39B-643BE4EB1835}" presName="spaceRect" presStyleCnt="0"/>
      <dgm:spPr/>
    </dgm:pt>
    <dgm:pt modelId="{6F542A04-081C-41B6-B3E8-75E63568DB38}" type="pres">
      <dgm:prSet presAssocID="{4447B424-28E1-4C28-B39B-643BE4EB1835}" presName="textRect" presStyleLbl="revTx" presStyleIdx="0" presStyleCnt="4">
        <dgm:presLayoutVars>
          <dgm:chMax val="1"/>
          <dgm:chPref val="1"/>
        </dgm:presLayoutVars>
      </dgm:prSet>
      <dgm:spPr/>
    </dgm:pt>
    <dgm:pt modelId="{8E14ADF7-4687-45DE-95DE-D09F8922D3CA}" type="pres">
      <dgm:prSet presAssocID="{8D9DF07E-3C6F-4669-8D50-DF324DAD91B1}" presName="sibTrans" presStyleCnt="0"/>
      <dgm:spPr/>
    </dgm:pt>
    <dgm:pt modelId="{8651C36E-247B-4698-81F2-1573C40459D3}" type="pres">
      <dgm:prSet presAssocID="{F39320B4-5C64-4F38-815E-796C501DB00E}" presName="compNode" presStyleCnt="0"/>
      <dgm:spPr/>
    </dgm:pt>
    <dgm:pt modelId="{96C1FE2D-89BA-4D2D-9235-4E7AE7C7D62B}" type="pres">
      <dgm:prSet presAssocID="{F39320B4-5C64-4F38-815E-796C501DB0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tatistics"/>
        </a:ext>
      </dgm:extLst>
    </dgm:pt>
    <dgm:pt modelId="{2C45F48B-2679-445A-A075-3DBB07154930}" type="pres">
      <dgm:prSet presAssocID="{F39320B4-5C64-4F38-815E-796C501DB00E}" presName="spaceRect" presStyleCnt="0"/>
      <dgm:spPr/>
    </dgm:pt>
    <dgm:pt modelId="{D7612235-860D-4B0B-AFD3-F8537B3B0DD3}" type="pres">
      <dgm:prSet presAssocID="{F39320B4-5C64-4F38-815E-796C501DB00E}" presName="textRect" presStyleLbl="revTx" presStyleIdx="1" presStyleCnt="4">
        <dgm:presLayoutVars>
          <dgm:chMax val="1"/>
          <dgm:chPref val="1"/>
        </dgm:presLayoutVars>
      </dgm:prSet>
      <dgm:spPr/>
    </dgm:pt>
    <dgm:pt modelId="{879E1409-3505-43BC-A908-D427A43D4148}" type="pres">
      <dgm:prSet presAssocID="{93F74952-E02D-492E-AB56-46C0C8F89B80}" presName="sibTrans" presStyleCnt="0"/>
      <dgm:spPr/>
    </dgm:pt>
    <dgm:pt modelId="{AF1AB98E-2917-41EA-BE9E-693B4C5A31AD}" type="pres">
      <dgm:prSet presAssocID="{F3E000B2-BDA3-4BA8-BBC8-707FC75C3A50}" presName="compNode" presStyleCnt="0"/>
      <dgm:spPr/>
    </dgm:pt>
    <dgm:pt modelId="{2E02FA08-274E-46D9-9E76-8697D902F610}" type="pres">
      <dgm:prSet presAssocID="{F3E000B2-BDA3-4BA8-BBC8-707FC75C3A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anda"/>
        </a:ext>
      </dgm:extLst>
    </dgm:pt>
    <dgm:pt modelId="{C58226DE-496F-40B1-BFFE-75FD13187FA4}" type="pres">
      <dgm:prSet presAssocID="{F3E000B2-BDA3-4BA8-BBC8-707FC75C3A50}" presName="spaceRect" presStyleCnt="0"/>
      <dgm:spPr/>
    </dgm:pt>
    <dgm:pt modelId="{C98FE1F3-5B46-4DDB-88D8-05B2D028C875}" type="pres">
      <dgm:prSet presAssocID="{F3E000B2-BDA3-4BA8-BBC8-707FC75C3A50}" presName="textRect" presStyleLbl="revTx" presStyleIdx="2" presStyleCnt="4">
        <dgm:presLayoutVars>
          <dgm:chMax val="1"/>
          <dgm:chPref val="1"/>
        </dgm:presLayoutVars>
      </dgm:prSet>
      <dgm:spPr/>
    </dgm:pt>
    <dgm:pt modelId="{685A2752-FCB8-4F09-BC1B-4BE4FF817412}" type="pres">
      <dgm:prSet presAssocID="{2D30DE72-B00C-4B7B-90D6-53A2B36EDBAC}" presName="sibTrans" presStyleCnt="0"/>
      <dgm:spPr/>
    </dgm:pt>
    <dgm:pt modelId="{674DB7FE-A49E-4CCA-B459-B913F3DC3E59}" type="pres">
      <dgm:prSet presAssocID="{1D4258CF-782E-487F-9C1B-6C8D823389C8}" presName="compNode" presStyleCnt="0"/>
      <dgm:spPr/>
    </dgm:pt>
    <dgm:pt modelId="{4EBE08EB-CB2F-45C4-886C-D822A57CAF27}" type="pres">
      <dgm:prSet presAssocID="{1D4258CF-782E-487F-9C1B-6C8D823389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B7B1C226-F1FA-4938-80CA-85D987E0009E}" type="pres">
      <dgm:prSet presAssocID="{1D4258CF-782E-487F-9C1B-6C8D823389C8}" presName="spaceRect" presStyleCnt="0"/>
      <dgm:spPr/>
    </dgm:pt>
    <dgm:pt modelId="{300BCE58-ED73-4F8A-BAA0-B25374DC3FC8}" type="pres">
      <dgm:prSet presAssocID="{1D4258CF-782E-487F-9C1B-6C8D823389C8}" presName="textRect" presStyleLbl="revTx" presStyleIdx="3" presStyleCnt="4">
        <dgm:presLayoutVars>
          <dgm:chMax val="1"/>
          <dgm:chPref val="1"/>
        </dgm:presLayoutVars>
      </dgm:prSet>
      <dgm:spPr/>
    </dgm:pt>
  </dgm:ptLst>
  <dgm:cxnLst>
    <dgm:cxn modelId="{F5ED0002-418D-49AE-92B4-9257D73D6AE7}" srcId="{6F14A549-14A6-46F3-A207-10A2D9F10942}" destId="{F3E000B2-BDA3-4BA8-BBC8-707FC75C3A50}" srcOrd="2" destOrd="0" parTransId="{67732FAC-53DF-4D22-B192-EF46FC460270}" sibTransId="{2D30DE72-B00C-4B7B-90D6-53A2B36EDBAC}"/>
    <dgm:cxn modelId="{9428EB06-B71A-4250-BD54-0D101E4842B5}" srcId="{6F14A549-14A6-46F3-A207-10A2D9F10942}" destId="{F39320B4-5C64-4F38-815E-796C501DB00E}" srcOrd="1" destOrd="0" parTransId="{6D91ACE1-FEA7-4286-BB2E-224C553D18B6}" sibTransId="{93F74952-E02D-492E-AB56-46C0C8F89B80}"/>
    <dgm:cxn modelId="{04952959-09DA-44BF-A2B1-426D6CA30DC8}" type="presOf" srcId="{6F14A549-14A6-46F3-A207-10A2D9F10942}" destId="{AF705228-D6FF-408F-8E38-9071E38DE682}" srcOrd="0" destOrd="0" presId="urn:microsoft.com/office/officeart/2018/2/layout/IconLabelList"/>
    <dgm:cxn modelId="{3A95548D-F9EB-4DAD-8202-B4A89F782CEF}" type="presOf" srcId="{F39320B4-5C64-4F38-815E-796C501DB00E}" destId="{D7612235-860D-4B0B-AFD3-F8537B3B0DD3}" srcOrd="0" destOrd="0" presId="urn:microsoft.com/office/officeart/2018/2/layout/IconLabelList"/>
    <dgm:cxn modelId="{3AAE739F-B138-4D2F-A3A7-17BC8E5B94D9}" srcId="{6F14A549-14A6-46F3-A207-10A2D9F10942}" destId="{4447B424-28E1-4C28-B39B-643BE4EB1835}" srcOrd="0" destOrd="0" parTransId="{5B0CBD3A-5D99-46CC-8D82-97F2EC26EA72}" sibTransId="{8D9DF07E-3C6F-4669-8D50-DF324DAD91B1}"/>
    <dgm:cxn modelId="{16CD0DA8-875E-440E-A19A-B35B088B24E5}" srcId="{6F14A549-14A6-46F3-A207-10A2D9F10942}" destId="{1D4258CF-782E-487F-9C1B-6C8D823389C8}" srcOrd="3" destOrd="0" parTransId="{C62E4663-A254-4E10-A75B-F052A5ABE9C6}" sibTransId="{F84D77D4-DE1A-416E-94A7-B63F7DB29CB7}"/>
    <dgm:cxn modelId="{9FC1BDA9-8272-421A-A931-C081A9B13938}" type="presOf" srcId="{1D4258CF-782E-487F-9C1B-6C8D823389C8}" destId="{300BCE58-ED73-4F8A-BAA0-B25374DC3FC8}" srcOrd="0" destOrd="0" presId="urn:microsoft.com/office/officeart/2018/2/layout/IconLabelList"/>
    <dgm:cxn modelId="{584FCCB1-F0E7-4CBC-9324-54A6E8357FE5}" type="presOf" srcId="{F3E000B2-BDA3-4BA8-BBC8-707FC75C3A50}" destId="{C98FE1F3-5B46-4DDB-88D8-05B2D028C875}" srcOrd="0" destOrd="0" presId="urn:microsoft.com/office/officeart/2018/2/layout/IconLabelList"/>
    <dgm:cxn modelId="{9451FADB-0E38-46E9-AF05-DA1667E52DC1}" type="presOf" srcId="{4447B424-28E1-4C28-B39B-643BE4EB1835}" destId="{6F542A04-081C-41B6-B3E8-75E63568DB38}" srcOrd="0" destOrd="0" presId="urn:microsoft.com/office/officeart/2018/2/layout/IconLabelList"/>
    <dgm:cxn modelId="{E4D8488E-C4F3-4F5A-8F5D-609A3C0CE358}" type="presParOf" srcId="{AF705228-D6FF-408F-8E38-9071E38DE682}" destId="{BCED5D99-639C-44E1-9A26-8EA8FE44A7DC}" srcOrd="0" destOrd="0" presId="urn:microsoft.com/office/officeart/2018/2/layout/IconLabelList"/>
    <dgm:cxn modelId="{C5452F99-C1B0-4F72-ADB3-8998620BD8B7}" type="presParOf" srcId="{BCED5D99-639C-44E1-9A26-8EA8FE44A7DC}" destId="{319B5689-7BFC-413A-91EE-CF6037AFD40D}" srcOrd="0" destOrd="0" presId="urn:microsoft.com/office/officeart/2018/2/layout/IconLabelList"/>
    <dgm:cxn modelId="{8622F243-D970-429C-9C8C-D7FD2EBC092F}" type="presParOf" srcId="{BCED5D99-639C-44E1-9A26-8EA8FE44A7DC}" destId="{A21D8D7C-0356-44F6-BA79-487ABFD28575}" srcOrd="1" destOrd="0" presId="urn:microsoft.com/office/officeart/2018/2/layout/IconLabelList"/>
    <dgm:cxn modelId="{485AC89B-6F19-4550-A8BD-7959E0EC437E}" type="presParOf" srcId="{BCED5D99-639C-44E1-9A26-8EA8FE44A7DC}" destId="{6F542A04-081C-41B6-B3E8-75E63568DB38}" srcOrd="2" destOrd="0" presId="urn:microsoft.com/office/officeart/2018/2/layout/IconLabelList"/>
    <dgm:cxn modelId="{34CA3362-AF0C-4026-9B5C-D414E29FAE66}" type="presParOf" srcId="{AF705228-D6FF-408F-8E38-9071E38DE682}" destId="{8E14ADF7-4687-45DE-95DE-D09F8922D3CA}" srcOrd="1" destOrd="0" presId="urn:microsoft.com/office/officeart/2018/2/layout/IconLabelList"/>
    <dgm:cxn modelId="{068B2B99-75C3-46BD-95AD-58E3A2F80F23}" type="presParOf" srcId="{AF705228-D6FF-408F-8E38-9071E38DE682}" destId="{8651C36E-247B-4698-81F2-1573C40459D3}" srcOrd="2" destOrd="0" presId="urn:microsoft.com/office/officeart/2018/2/layout/IconLabelList"/>
    <dgm:cxn modelId="{C7C2645D-8341-4B7F-9AA6-0A6884ABB0F5}" type="presParOf" srcId="{8651C36E-247B-4698-81F2-1573C40459D3}" destId="{96C1FE2D-89BA-4D2D-9235-4E7AE7C7D62B}" srcOrd="0" destOrd="0" presId="urn:microsoft.com/office/officeart/2018/2/layout/IconLabelList"/>
    <dgm:cxn modelId="{D3EE79C8-815B-4CCE-AD14-2F01C76464F3}" type="presParOf" srcId="{8651C36E-247B-4698-81F2-1573C40459D3}" destId="{2C45F48B-2679-445A-A075-3DBB07154930}" srcOrd="1" destOrd="0" presId="urn:microsoft.com/office/officeart/2018/2/layout/IconLabelList"/>
    <dgm:cxn modelId="{9E942F07-3B4B-4A7C-9E6A-0990DFA69E8C}" type="presParOf" srcId="{8651C36E-247B-4698-81F2-1573C40459D3}" destId="{D7612235-860D-4B0B-AFD3-F8537B3B0DD3}" srcOrd="2" destOrd="0" presId="urn:microsoft.com/office/officeart/2018/2/layout/IconLabelList"/>
    <dgm:cxn modelId="{3CF5DE41-1937-41A3-85CD-9CF70F07E86B}" type="presParOf" srcId="{AF705228-D6FF-408F-8E38-9071E38DE682}" destId="{879E1409-3505-43BC-A908-D427A43D4148}" srcOrd="3" destOrd="0" presId="urn:microsoft.com/office/officeart/2018/2/layout/IconLabelList"/>
    <dgm:cxn modelId="{E676F65B-CDE8-4CE3-8CC4-8283DC454214}" type="presParOf" srcId="{AF705228-D6FF-408F-8E38-9071E38DE682}" destId="{AF1AB98E-2917-41EA-BE9E-693B4C5A31AD}" srcOrd="4" destOrd="0" presId="urn:microsoft.com/office/officeart/2018/2/layout/IconLabelList"/>
    <dgm:cxn modelId="{FD9C7D6E-BDB0-4270-A82A-9AE469233671}" type="presParOf" srcId="{AF1AB98E-2917-41EA-BE9E-693B4C5A31AD}" destId="{2E02FA08-274E-46D9-9E76-8697D902F610}" srcOrd="0" destOrd="0" presId="urn:microsoft.com/office/officeart/2018/2/layout/IconLabelList"/>
    <dgm:cxn modelId="{A3E071E1-AD70-4202-ACA8-9A73DFCE1496}" type="presParOf" srcId="{AF1AB98E-2917-41EA-BE9E-693B4C5A31AD}" destId="{C58226DE-496F-40B1-BFFE-75FD13187FA4}" srcOrd="1" destOrd="0" presId="urn:microsoft.com/office/officeart/2018/2/layout/IconLabelList"/>
    <dgm:cxn modelId="{478EECB1-63B3-4524-B34F-5CB6B43E95E2}" type="presParOf" srcId="{AF1AB98E-2917-41EA-BE9E-693B4C5A31AD}" destId="{C98FE1F3-5B46-4DDB-88D8-05B2D028C875}" srcOrd="2" destOrd="0" presId="urn:microsoft.com/office/officeart/2018/2/layout/IconLabelList"/>
    <dgm:cxn modelId="{28E7913D-F0C3-422D-A3D5-0A593B25C9CA}" type="presParOf" srcId="{AF705228-D6FF-408F-8E38-9071E38DE682}" destId="{685A2752-FCB8-4F09-BC1B-4BE4FF817412}" srcOrd="5" destOrd="0" presId="urn:microsoft.com/office/officeart/2018/2/layout/IconLabelList"/>
    <dgm:cxn modelId="{3DC161F3-FA28-42AF-866D-00CCA21BD3F8}" type="presParOf" srcId="{AF705228-D6FF-408F-8E38-9071E38DE682}" destId="{674DB7FE-A49E-4CCA-B459-B913F3DC3E59}" srcOrd="6" destOrd="0" presId="urn:microsoft.com/office/officeart/2018/2/layout/IconLabelList"/>
    <dgm:cxn modelId="{6FF6AEC3-E397-421C-8CE3-F233417A2BA4}" type="presParOf" srcId="{674DB7FE-A49E-4CCA-B459-B913F3DC3E59}" destId="{4EBE08EB-CB2F-45C4-886C-D822A57CAF27}" srcOrd="0" destOrd="0" presId="urn:microsoft.com/office/officeart/2018/2/layout/IconLabelList"/>
    <dgm:cxn modelId="{251126A4-64C1-4CC0-91ED-1FA7153E4D76}" type="presParOf" srcId="{674DB7FE-A49E-4CCA-B459-B913F3DC3E59}" destId="{B7B1C226-F1FA-4938-80CA-85D987E0009E}" srcOrd="1" destOrd="0" presId="urn:microsoft.com/office/officeart/2018/2/layout/IconLabelList"/>
    <dgm:cxn modelId="{E993ABDB-52CB-44C6-8778-B00C809ABEF1}" type="presParOf" srcId="{674DB7FE-A49E-4CCA-B459-B913F3DC3E59}" destId="{300BCE58-ED73-4F8A-BAA0-B25374DC3FC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F181F22-0A17-4FED-93D4-176541C2C1E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315A3C4-3EB8-44D6-8AD2-0AA6DA1CD21C}">
      <dgm:prSet/>
      <dgm:spPr/>
      <dgm:t>
        <a:bodyPr/>
        <a:lstStyle/>
        <a:p>
          <a:r>
            <a:rPr lang="en-US" dirty="0"/>
            <a:t>SHAP </a:t>
          </a:r>
          <a:r>
            <a:rPr lang="en-US" dirty="0" err="1"/>
            <a:t>SHapley</a:t>
          </a:r>
          <a:r>
            <a:rPr lang="en-US" dirty="0"/>
            <a:t> Additive </a:t>
          </a:r>
          <a:r>
            <a:rPr lang="en-US" dirty="0" err="1"/>
            <a:t>exPlanations</a:t>
          </a:r>
          <a:r>
            <a:rPr lang="en-US" dirty="0"/>
            <a:t>) analysis for model interpretability</a:t>
          </a:r>
        </a:p>
      </dgm:t>
    </dgm:pt>
    <dgm:pt modelId="{A44ED0BB-02E3-4E96-893B-78AE4474F026}" type="parTrans" cxnId="{64E9C8D2-D1D6-437F-A0B8-54DF69B781A1}">
      <dgm:prSet/>
      <dgm:spPr/>
      <dgm:t>
        <a:bodyPr/>
        <a:lstStyle/>
        <a:p>
          <a:endParaRPr lang="en-US"/>
        </a:p>
      </dgm:t>
    </dgm:pt>
    <dgm:pt modelId="{EF477372-5A43-4D65-ABA3-20E622815CE4}" type="sibTrans" cxnId="{64E9C8D2-D1D6-437F-A0B8-54DF69B781A1}">
      <dgm:prSet/>
      <dgm:spPr/>
      <dgm:t>
        <a:bodyPr/>
        <a:lstStyle/>
        <a:p>
          <a:endParaRPr lang="en-US"/>
        </a:p>
      </dgm:t>
    </dgm:pt>
    <dgm:pt modelId="{251E76D2-B3B3-4BF3-886D-4350E4785E0D}">
      <dgm:prSet/>
      <dgm:spPr/>
      <dgm:t>
        <a:bodyPr/>
        <a:lstStyle/>
        <a:p>
          <a:r>
            <a:rPr lang="en-US"/>
            <a:t>Force plots showing feature importance for each prediction</a:t>
          </a:r>
        </a:p>
      </dgm:t>
    </dgm:pt>
    <dgm:pt modelId="{245C6259-2187-44B8-9B8F-7CD35618F4DF}" type="parTrans" cxnId="{840E1E32-C1D9-4100-BE04-DDB16CC085EE}">
      <dgm:prSet/>
      <dgm:spPr/>
      <dgm:t>
        <a:bodyPr/>
        <a:lstStyle/>
        <a:p>
          <a:endParaRPr lang="en-US"/>
        </a:p>
      </dgm:t>
    </dgm:pt>
    <dgm:pt modelId="{9A6FB32D-19EF-41CD-8BA2-2A1C3B880C92}" type="sibTrans" cxnId="{840E1E32-C1D9-4100-BE04-DDB16CC085EE}">
      <dgm:prSet/>
      <dgm:spPr/>
      <dgm:t>
        <a:bodyPr/>
        <a:lstStyle/>
        <a:p>
          <a:endParaRPr lang="en-US"/>
        </a:p>
      </dgm:t>
    </dgm:pt>
    <dgm:pt modelId="{3C29DA88-5C55-4FC4-B8C2-F9D2256E2250}">
      <dgm:prSet/>
      <dgm:spPr/>
      <dgm:t>
        <a:bodyPr/>
        <a:lstStyle/>
        <a:p>
          <a:r>
            <a:rPr lang="en-US"/>
            <a:t>Summary plots highlighting key variables influencing waste generation </a:t>
          </a:r>
        </a:p>
      </dgm:t>
    </dgm:pt>
    <dgm:pt modelId="{9D4B3B60-D527-4227-B459-9C090CE12F07}" type="parTrans" cxnId="{53DA927B-27A5-4B51-9879-24E1414ADC87}">
      <dgm:prSet/>
      <dgm:spPr/>
      <dgm:t>
        <a:bodyPr/>
        <a:lstStyle/>
        <a:p>
          <a:endParaRPr lang="en-US"/>
        </a:p>
      </dgm:t>
    </dgm:pt>
    <dgm:pt modelId="{84B721D6-C854-4DAB-99ED-F0ADEBEA47C4}" type="sibTrans" cxnId="{53DA927B-27A5-4B51-9879-24E1414ADC87}">
      <dgm:prSet/>
      <dgm:spPr/>
      <dgm:t>
        <a:bodyPr/>
        <a:lstStyle/>
        <a:p>
          <a:endParaRPr lang="en-US"/>
        </a:p>
      </dgm:t>
    </dgm:pt>
    <dgm:pt modelId="{5C441D18-FAFB-420E-BF13-02F45C4ACD85}">
      <dgm:prSet/>
      <dgm:spPr/>
      <dgm:t>
        <a:bodyPr/>
        <a:lstStyle/>
        <a:p>
          <a:r>
            <a:rPr lang="en-US"/>
            <a:t>Explainability insights for policy development</a:t>
          </a:r>
        </a:p>
      </dgm:t>
    </dgm:pt>
    <dgm:pt modelId="{8A975EC9-65CF-4000-A52B-D747E964AEDD}" type="parTrans" cxnId="{EBA71ECB-9B7B-4A38-B903-580FD6557664}">
      <dgm:prSet/>
      <dgm:spPr/>
      <dgm:t>
        <a:bodyPr/>
        <a:lstStyle/>
        <a:p>
          <a:endParaRPr lang="en-US"/>
        </a:p>
      </dgm:t>
    </dgm:pt>
    <dgm:pt modelId="{A11A4FFF-08CD-4EF4-A79C-31B8DD01C803}" type="sibTrans" cxnId="{EBA71ECB-9B7B-4A38-B903-580FD6557664}">
      <dgm:prSet/>
      <dgm:spPr/>
      <dgm:t>
        <a:bodyPr/>
        <a:lstStyle/>
        <a:p>
          <a:endParaRPr lang="en-US"/>
        </a:p>
      </dgm:t>
    </dgm:pt>
    <dgm:pt modelId="{B1E9E095-06DC-4398-92BB-78BAAD51D2D1}" type="pres">
      <dgm:prSet presAssocID="{0F181F22-0A17-4FED-93D4-176541C2C1EC}" presName="root" presStyleCnt="0">
        <dgm:presLayoutVars>
          <dgm:dir/>
          <dgm:resizeHandles val="exact"/>
        </dgm:presLayoutVars>
      </dgm:prSet>
      <dgm:spPr/>
    </dgm:pt>
    <dgm:pt modelId="{A01B5636-5BAC-49AB-AABE-53D20B6BAD7C}" type="pres">
      <dgm:prSet presAssocID="{1315A3C4-3EB8-44D6-8AD2-0AA6DA1CD21C}" presName="compNode" presStyleCnt="0"/>
      <dgm:spPr/>
    </dgm:pt>
    <dgm:pt modelId="{C2DBFB35-90E1-42F0-8EAC-C448981D28E2}" type="pres">
      <dgm:prSet presAssocID="{1315A3C4-3EB8-44D6-8AD2-0AA6DA1CD21C}" presName="bgRect" presStyleLbl="bgShp" presStyleIdx="0" presStyleCnt="4"/>
      <dgm:spPr/>
    </dgm:pt>
    <dgm:pt modelId="{F84F5013-750E-4351-B213-FD4C69398AC9}" type="pres">
      <dgm:prSet presAssocID="{1315A3C4-3EB8-44D6-8AD2-0AA6DA1CD2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FABD65F2-A00B-4BD1-95C6-70A606E62E54}" type="pres">
      <dgm:prSet presAssocID="{1315A3C4-3EB8-44D6-8AD2-0AA6DA1CD21C}" presName="spaceRect" presStyleCnt="0"/>
      <dgm:spPr/>
    </dgm:pt>
    <dgm:pt modelId="{935A7732-8023-4C9E-B157-68F2B69F949E}" type="pres">
      <dgm:prSet presAssocID="{1315A3C4-3EB8-44D6-8AD2-0AA6DA1CD21C}" presName="parTx" presStyleLbl="revTx" presStyleIdx="0" presStyleCnt="4">
        <dgm:presLayoutVars>
          <dgm:chMax val="0"/>
          <dgm:chPref val="0"/>
        </dgm:presLayoutVars>
      </dgm:prSet>
      <dgm:spPr/>
    </dgm:pt>
    <dgm:pt modelId="{A6E1F701-3B58-4EC1-9193-A7744550234F}" type="pres">
      <dgm:prSet presAssocID="{EF477372-5A43-4D65-ABA3-20E622815CE4}" presName="sibTrans" presStyleCnt="0"/>
      <dgm:spPr/>
    </dgm:pt>
    <dgm:pt modelId="{F0000DD6-E5CB-4F6B-A0F2-8F8A00FB3906}" type="pres">
      <dgm:prSet presAssocID="{251E76D2-B3B3-4BF3-886D-4350E4785E0D}" presName="compNode" presStyleCnt="0"/>
      <dgm:spPr/>
    </dgm:pt>
    <dgm:pt modelId="{4AF90D5A-E421-4050-92B3-0B2F51E7B899}" type="pres">
      <dgm:prSet presAssocID="{251E76D2-B3B3-4BF3-886D-4350E4785E0D}" presName="bgRect" presStyleLbl="bgShp" presStyleIdx="1" presStyleCnt="4"/>
      <dgm:spPr/>
    </dgm:pt>
    <dgm:pt modelId="{8C962FDF-6A68-4230-B726-C86EE73993BD}" type="pres">
      <dgm:prSet presAssocID="{251E76D2-B3B3-4BF3-886D-4350E4785E0D}"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B8D84ED4-FE99-4BE7-A08B-4FD581AE7F4B}" type="pres">
      <dgm:prSet presAssocID="{251E76D2-B3B3-4BF3-886D-4350E4785E0D}" presName="spaceRect" presStyleCnt="0"/>
      <dgm:spPr/>
    </dgm:pt>
    <dgm:pt modelId="{C36A741F-1FD4-4214-9267-4A3BB59E87E5}" type="pres">
      <dgm:prSet presAssocID="{251E76D2-B3B3-4BF3-886D-4350E4785E0D}" presName="parTx" presStyleLbl="revTx" presStyleIdx="1" presStyleCnt="4">
        <dgm:presLayoutVars>
          <dgm:chMax val="0"/>
          <dgm:chPref val="0"/>
        </dgm:presLayoutVars>
      </dgm:prSet>
      <dgm:spPr/>
    </dgm:pt>
    <dgm:pt modelId="{93B0E86E-0B6B-4343-9526-1A582E0C2C59}" type="pres">
      <dgm:prSet presAssocID="{9A6FB32D-19EF-41CD-8BA2-2A1C3B880C92}" presName="sibTrans" presStyleCnt="0"/>
      <dgm:spPr/>
    </dgm:pt>
    <dgm:pt modelId="{0405985E-DF3B-4FEF-BBFF-8439903765FC}" type="pres">
      <dgm:prSet presAssocID="{3C29DA88-5C55-4FC4-B8C2-F9D2256E2250}" presName="compNode" presStyleCnt="0"/>
      <dgm:spPr/>
    </dgm:pt>
    <dgm:pt modelId="{ACB31E9C-BA03-404C-AE98-4FFE338D6A49}" type="pres">
      <dgm:prSet presAssocID="{3C29DA88-5C55-4FC4-B8C2-F9D2256E2250}" presName="bgRect" presStyleLbl="bgShp" presStyleIdx="2" presStyleCnt="4"/>
      <dgm:spPr/>
    </dgm:pt>
    <dgm:pt modelId="{0EA0690A-C3C7-4DBC-9F72-7A53FCC2304A}" type="pres">
      <dgm:prSet presAssocID="{3C29DA88-5C55-4FC4-B8C2-F9D2256E225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38A88029-139B-469A-A8E9-9DCD8CE6A82A}" type="pres">
      <dgm:prSet presAssocID="{3C29DA88-5C55-4FC4-B8C2-F9D2256E2250}" presName="spaceRect" presStyleCnt="0"/>
      <dgm:spPr/>
    </dgm:pt>
    <dgm:pt modelId="{86B463CC-73FC-4DF5-B896-A15E5CF45560}" type="pres">
      <dgm:prSet presAssocID="{3C29DA88-5C55-4FC4-B8C2-F9D2256E2250}" presName="parTx" presStyleLbl="revTx" presStyleIdx="2" presStyleCnt="4">
        <dgm:presLayoutVars>
          <dgm:chMax val="0"/>
          <dgm:chPref val="0"/>
        </dgm:presLayoutVars>
      </dgm:prSet>
      <dgm:spPr/>
    </dgm:pt>
    <dgm:pt modelId="{52BF00BA-99CE-4796-B2CC-1B98DF072EC9}" type="pres">
      <dgm:prSet presAssocID="{84B721D6-C854-4DAB-99ED-F0ADEBEA47C4}" presName="sibTrans" presStyleCnt="0"/>
      <dgm:spPr/>
    </dgm:pt>
    <dgm:pt modelId="{C1B566B5-AA56-49AD-A1F5-C351622313AB}" type="pres">
      <dgm:prSet presAssocID="{5C441D18-FAFB-420E-BF13-02F45C4ACD85}" presName="compNode" presStyleCnt="0"/>
      <dgm:spPr/>
    </dgm:pt>
    <dgm:pt modelId="{1C6ACCF9-B10F-44BF-A76E-720B4EF6C483}" type="pres">
      <dgm:prSet presAssocID="{5C441D18-FAFB-420E-BF13-02F45C4ACD85}" presName="bgRect" presStyleLbl="bgShp" presStyleIdx="3" presStyleCnt="4"/>
      <dgm:spPr/>
    </dgm:pt>
    <dgm:pt modelId="{A97FED72-0FAB-4959-96D0-3FB55DD17760}" type="pres">
      <dgm:prSet presAssocID="{5C441D18-FAFB-420E-BF13-02F45C4ACD8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ightbulb"/>
        </a:ext>
      </dgm:extLst>
    </dgm:pt>
    <dgm:pt modelId="{219CAB21-3005-4663-B80F-121CD3F66643}" type="pres">
      <dgm:prSet presAssocID="{5C441D18-FAFB-420E-BF13-02F45C4ACD85}" presName="spaceRect" presStyleCnt="0"/>
      <dgm:spPr/>
    </dgm:pt>
    <dgm:pt modelId="{063448C2-8259-4B60-B269-1062E3E103B7}" type="pres">
      <dgm:prSet presAssocID="{5C441D18-FAFB-420E-BF13-02F45C4ACD85}" presName="parTx" presStyleLbl="revTx" presStyleIdx="3" presStyleCnt="4">
        <dgm:presLayoutVars>
          <dgm:chMax val="0"/>
          <dgm:chPref val="0"/>
        </dgm:presLayoutVars>
      </dgm:prSet>
      <dgm:spPr/>
    </dgm:pt>
  </dgm:ptLst>
  <dgm:cxnLst>
    <dgm:cxn modelId="{811FD625-B708-4C49-BB24-3864AA788D5F}" type="presOf" srcId="{5C441D18-FAFB-420E-BF13-02F45C4ACD85}" destId="{063448C2-8259-4B60-B269-1062E3E103B7}" srcOrd="0" destOrd="0" presId="urn:microsoft.com/office/officeart/2018/2/layout/IconVerticalSolidList"/>
    <dgm:cxn modelId="{840E1E32-C1D9-4100-BE04-DDB16CC085EE}" srcId="{0F181F22-0A17-4FED-93D4-176541C2C1EC}" destId="{251E76D2-B3B3-4BF3-886D-4350E4785E0D}" srcOrd="1" destOrd="0" parTransId="{245C6259-2187-44B8-9B8F-7CD35618F4DF}" sibTransId="{9A6FB32D-19EF-41CD-8BA2-2A1C3B880C92}"/>
    <dgm:cxn modelId="{CD0A5D40-011C-4FAD-857E-3A09669E49BC}" type="presOf" srcId="{0F181F22-0A17-4FED-93D4-176541C2C1EC}" destId="{B1E9E095-06DC-4398-92BB-78BAAD51D2D1}" srcOrd="0" destOrd="0" presId="urn:microsoft.com/office/officeart/2018/2/layout/IconVerticalSolidList"/>
    <dgm:cxn modelId="{5BC51D6B-EBE9-49B7-90C9-3B84334FAD02}" type="presOf" srcId="{3C29DA88-5C55-4FC4-B8C2-F9D2256E2250}" destId="{86B463CC-73FC-4DF5-B896-A15E5CF45560}" srcOrd="0" destOrd="0" presId="urn:microsoft.com/office/officeart/2018/2/layout/IconVerticalSolidList"/>
    <dgm:cxn modelId="{53DA927B-27A5-4B51-9879-24E1414ADC87}" srcId="{0F181F22-0A17-4FED-93D4-176541C2C1EC}" destId="{3C29DA88-5C55-4FC4-B8C2-F9D2256E2250}" srcOrd="2" destOrd="0" parTransId="{9D4B3B60-D527-4227-B459-9C090CE12F07}" sibTransId="{84B721D6-C854-4DAB-99ED-F0ADEBEA47C4}"/>
    <dgm:cxn modelId="{6D9B5DA1-0C23-4E73-9310-A48DBD738271}" type="presOf" srcId="{1315A3C4-3EB8-44D6-8AD2-0AA6DA1CD21C}" destId="{935A7732-8023-4C9E-B157-68F2B69F949E}" srcOrd="0" destOrd="0" presId="urn:microsoft.com/office/officeart/2018/2/layout/IconVerticalSolidList"/>
    <dgm:cxn modelId="{EBA71ECB-9B7B-4A38-B903-580FD6557664}" srcId="{0F181F22-0A17-4FED-93D4-176541C2C1EC}" destId="{5C441D18-FAFB-420E-BF13-02F45C4ACD85}" srcOrd="3" destOrd="0" parTransId="{8A975EC9-65CF-4000-A52B-D747E964AEDD}" sibTransId="{A11A4FFF-08CD-4EF4-A79C-31B8DD01C803}"/>
    <dgm:cxn modelId="{64E9C8D2-D1D6-437F-A0B8-54DF69B781A1}" srcId="{0F181F22-0A17-4FED-93D4-176541C2C1EC}" destId="{1315A3C4-3EB8-44D6-8AD2-0AA6DA1CD21C}" srcOrd="0" destOrd="0" parTransId="{A44ED0BB-02E3-4E96-893B-78AE4474F026}" sibTransId="{EF477372-5A43-4D65-ABA3-20E622815CE4}"/>
    <dgm:cxn modelId="{87CD96E7-BB34-450E-8B3F-7213A6703DA0}" type="presOf" srcId="{251E76D2-B3B3-4BF3-886D-4350E4785E0D}" destId="{C36A741F-1FD4-4214-9267-4A3BB59E87E5}" srcOrd="0" destOrd="0" presId="urn:microsoft.com/office/officeart/2018/2/layout/IconVerticalSolidList"/>
    <dgm:cxn modelId="{CE05A508-938B-4502-B216-DCDDA1DF11AD}" type="presParOf" srcId="{B1E9E095-06DC-4398-92BB-78BAAD51D2D1}" destId="{A01B5636-5BAC-49AB-AABE-53D20B6BAD7C}" srcOrd="0" destOrd="0" presId="urn:microsoft.com/office/officeart/2018/2/layout/IconVerticalSolidList"/>
    <dgm:cxn modelId="{EBD1DA1F-D7AF-4BB3-9ACB-151775E72D63}" type="presParOf" srcId="{A01B5636-5BAC-49AB-AABE-53D20B6BAD7C}" destId="{C2DBFB35-90E1-42F0-8EAC-C448981D28E2}" srcOrd="0" destOrd="0" presId="urn:microsoft.com/office/officeart/2018/2/layout/IconVerticalSolidList"/>
    <dgm:cxn modelId="{2F102F89-1E75-4355-9865-79A94F0FD084}" type="presParOf" srcId="{A01B5636-5BAC-49AB-AABE-53D20B6BAD7C}" destId="{F84F5013-750E-4351-B213-FD4C69398AC9}" srcOrd="1" destOrd="0" presId="urn:microsoft.com/office/officeart/2018/2/layout/IconVerticalSolidList"/>
    <dgm:cxn modelId="{106E3365-9B7F-4FFE-A242-9377C69AE51F}" type="presParOf" srcId="{A01B5636-5BAC-49AB-AABE-53D20B6BAD7C}" destId="{FABD65F2-A00B-4BD1-95C6-70A606E62E54}" srcOrd="2" destOrd="0" presId="urn:microsoft.com/office/officeart/2018/2/layout/IconVerticalSolidList"/>
    <dgm:cxn modelId="{012D656D-BC73-4250-880A-AEC2B746EDFD}" type="presParOf" srcId="{A01B5636-5BAC-49AB-AABE-53D20B6BAD7C}" destId="{935A7732-8023-4C9E-B157-68F2B69F949E}" srcOrd="3" destOrd="0" presId="urn:microsoft.com/office/officeart/2018/2/layout/IconVerticalSolidList"/>
    <dgm:cxn modelId="{D0B96AF0-3944-40A8-A192-6B9989660EC2}" type="presParOf" srcId="{B1E9E095-06DC-4398-92BB-78BAAD51D2D1}" destId="{A6E1F701-3B58-4EC1-9193-A7744550234F}" srcOrd="1" destOrd="0" presId="urn:microsoft.com/office/officeart/2018/2/layout/IconVerticalSolidList"/>
    <dgm:cxn modelId="{DD27FB4E-D488-4186-88E3-4BC1CABD8B3A}" type="presParOf" srcId="{B1E9E095-06DC-4398-92BB-78BAAD51D2D1}" destId="{F0000DD6-E5CB-4F6B-A0F2-8F8A00FB3906}" srcOrd="2" destOrd="0" presId="urn:microsoft.com/office/officeart/2018/2/layout/IconVerticalSolidList"/>
    <dgm:cxn modelId="{3AAD24D4-A2A7-4905-9226-582D187A736D}" type="presParOf" srcId="{F0000DD6-E5CB-4F6B-A0F2-8F8A00FB3906}" destId="{4AF90D5A-E421-4050-92B3-0B2F51E7B899}" srcOrd="0" destOrd="0" presId="urn:microsoft.com/office/officeart/2018/2/layout/IconVerticalSolidList"/>
    <dgm:cxn modelId="{9410D112-B8B3-4EAB-B3F2-EF712937A3BD}" type="presParOf" srcId="{F0000DD6-E5CB-4F6B-A0F2-8F8A00FB3906}" destId="{8C962FDF-6A68-4230-B726-C86EE73993BD}" srcOrd="1" destOrd="0" presId="urn:microsoft.com/office/officeart/2018/2/layout/IconVerticalSolidList"/>
    <dgm:cxn modelId="{CFAA9706-A78E-4D6B-B66D-47DF0C6620EA}" type="presParOf" srcId="{F0000DD6-E5CB-4F6B-A0F2-8F8A00FB3906}" destId="{B8D84ED4-FE99-4BE7-A08B-4FD581AE7F4B}" srcOrd="2" destOrd="0" presId="urn:microsoft.com/office/officeart/2018/2/layout/IconVerticalSolidList"/>
    <dgm:cxn modelId="{21A407E3-D9E5-4AC4-97C3-FF6CBA1BFE8F}" type="presParOf" srcId="{F0000DD6-E5CB-4F6B-A0F2-8F8A00FB3906}" destId="{C36A741F-1FD4-4214-9267-4A3BB59E87E5}" srcOrd="3" destOrd="0" presId="urn:microsoft.com/office/officeart/2018/2/layout/IconVerticalSolidList"/>
    <dgm:cxn modelId="{4AD7FF3F-34DD-45E5-9A3E-38CDA2A9E27E}" type="presParOf" srcId="{B1E9E095-06DC-4398-92BB-78BAAD51D2D1}" destId="{93B0E86E-0B6B-4343-9526-1A582E0C2C59}" srcOrd="3" destOrd="0" presId="urn:microsoft.com/office/officeart/2018/2/layout/IconVerticalSolidList"/>
    <dgm:cxn modelId="{884301BB-88CE-46E7-A380-7CBEFDED50B3}" type="presParOf" srcId="{B1E9E095-06DC-4398-92BB-78BAAD51D2D1}" destId="{0405985E-DF3B-4FEF-BBFF-8439903765FC}" srcOrd="4" destOrd="0" presId="urn:microsoft.com/office/officeart/2018/2/layout/IconVerticalSolidList"/>
    <dgm:cxn modelId="{3161BEB5-7A42-46A0-AC54-9B5370DDC7BF}" type="presParOf" srcId="{0405985E-DF3B-4FEF-BBFF-8439903765FC}" destId="{ACB31E9C-BA03-404C-AE98-4FFE338D6A49}" srcOrd="0" destOrd="0" presId="urn:microsoft.com/office/officeart/2018/2/layout/IconVerticalSolidList"/>
    <dgm:cxn modelId="{D8597C4A-7FBF-42CA-B418-1E0757AB3BCA}" type="presParOf" srcId="{0405985E-DF3B-4FEF-BBFF-8439903765FC}" destId="{0EA0690A-C3C7-4DBC-9F72-7A53FCC2304A}" srcOrd="1" destOrd="0" presId="urn:microsoft.com/office/officeart/2018/2/layout/IconVerticalSolidList"/>
    <dgm:cxn modelId="{AE059F32-B87D-4B56-BB65-BAB07559B706}" type="presParOf" srcId="{0405985E-DF3B-4FEF-BBFF-8439903765FC}" destId="{38A88029-139B-469A-A8E9-9DCD8CE6A82A}" srcOrd="2" destOrd="0" presId="urn:microsoft.com/office/officeart/2018/2/layout/IconVerticalSolidList"/>
    <dgm:cxn modelId="{501829B2-991A-473B-894F-9D7D5C9C05E1}" type="presParOf" srcId="{0405985E-DF3B-4FEF-BBFF-8439903765FC}" destId="{86B463CC-73FC-4DF5-B896-A15E5CF45560}" srcOrd="3" destOrd="0" presId="urn:microsoft.com/office/officeart/2018/2/layout/IconVerticalSolidList"/>
    <dgm:cxn modelId="{379E9175-56DA-4316-B1AD-84988E24760B}" type="presParOf" srcId="{B1E9E095-06DC-4398-92BB-78BAAD51D2D1}" destId="{52BF00BA-99CE-4796-B2CC-1B98DF072EC9}" srcOrd="5" destOrd="0" presId="urn:microsoft.com/office/officeart/2018/2/layout/IconVerticalSolidList"/>
    <dgm:cxn modelId="{3019F401-B8DD-449A-A1A0-BE6429A9897E}" type="presParOf" srcId="{B1E9E095-06DC-4398-92BB-78BAAD51D2D1}" destId="{C1B566B5-AA56-49AD-A1F5-C351622313AB}" srcOrd="6" destOrd="0" presId="urn:microsoft.com/office/officeart/2018/2/layout/IconVerticalSolidList"/>
    <dgm:cxn modelId="{762B2576-5CA1-418B-9B1E-0CDC0EC2BEBD}" type="presParOf" srcId="{C1B566B5-AA56-49AD-A1F5-C351622313AB}" destId="{1C6ACCF9-B10F-44BF-A76E-720B4EF6C483}" srcOrd="0" destOrd="0" presId="urn:microsoft.com/office/officeart/2018/2/layout/IconVerticalSolidList"/>
    <dgm:cxn modelId="{3B826A8D-723D-45AE-8B12-170E915B1F89}" type="presParOf" srcId="{C1B566B5-AA56-49AD-A1F5-C351622313AB}" destId="{A97FED72-0FAB-4959-96D0-3FB55DD17760}" srcOrd="1" destOrd="0" presId="urn:microsoft.com/office/officeart/2018/2/layout/IconVerticalSolidList"/>
    <dgm:cxn modelId="{77A3F613-7A75-4085-B1CF-65069FAF000C}" type="presParOf" srcId="{C1B566B5-AA56-49AD-A1F5-C351622313AB}" destId="{219CAB21-3005-4663-B80F-121CD3F66643}" srcOrd="2" destOrd="0" presId="urn:microsoft.com/office/officeart/2018/2/layout/IconVerticalSolidList"/>
    <dgm:cxn modelId="{A939BD9B-4471-4E7C-8C4E-8A27BED47A81}" type="presParOf" srcId="{C1B566B5-AA56-49AD-A1F5-C351622313AB}" destId="{063448C2-8259-4B60-B269-1062E3E103B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269028-49D5-454D-B617-884486B77123}">
      <dsp:nvSpPr>
        <dsp:cNvPr id="0" name=""/>
        <dsp:cNvSpPr/>
      </dsp:nvSpPr>
      <dsp:spPr>
        <a:xfrm>
          <a:off x="2159574" y="750545"/>
          <a:ext cx="466052" cy="91440"/>
        </a:xfrm>
        <a:custGeom>
          <a:avLst/>
          <a:gdLst/>
          <a:ahLst/>
          <a:cxnLst/>
          <a:rect l="0" t="0" r="0" b="0"/>
          <a:pathLst>
            <a:path>
              <a:moveTo>
                <a:pt x="0" y="45720"/>
              </a:moveTo>
              <a:lnTo>
                <a:pt x="466052" y="45720"/>
              </a:lnTo>
            </a:path>
          </a:pathLst>
        </a:custGeom>
        <a:noFill/>
        <a:ln w="9525" cap="rnd"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80184" y="793782"/>
        <a:ext cx="24832" cy="4966"/>
      </dsp:txXfrm>
    </dsp:sp>
    <dsp:sp modelId="{26D845C9-E4DD-4526-982B-3FF38EA9492B}">
      <dsp:nvSpPr>
        <dsp:cNvPr id="0" name=""/>
        <dsp:cNvSpPr/>
      </dsp:nvSpPr>
      <dsp:spPr>
        <a:xfrm>
          <a:off x="2015" y="148457"/>
          <a:ext cx="2159358" cy="1295615"/>
        </a:xfrm>
        <a:prstGeom prst="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10" tIns="111067" rIns="105810" bIns="111067" numCol="1" spcCol="1270" anchor="ctr" anchorCtr="0">
          <a:noAutofit/>
        </a:bodyPr>
        <a:lstStyle/>
        <a:p>
          <a:pPr marL="0" lvl="0" indent="0" algn="ctr" defTabSz="755650">
            <a:lnSpc>
              <a:spcPct val="100000"/>
            </a:lnSpc>
            <a:spcBef>
              <a:spcPct val="0"/>
            </a:spcBef>
            <a:spcAft>
              <a:spcPct val="35000"/>
            </a:spcAft>
            <a:buNone/>
            <a:defRPr cap="all"/>
          </a:pPr>
          <a:r>
            <a:rPr lang="en-US" sz="1700" b="1" kern="1200"/>
            <a:t>Data Collection:</a:t>
          </a:r>
          <a:endParaRPr lang="en-US" sz="1700" kern="1200"/>
        </a:p>
      </dsp:txBody>
      <dsp:txXfrm>
        <a:off x="2015" y="148457"/>
        <a:ext cx="2159358" cy="1295615"/>
      </dsp:txXfrm>
    </dsp:sp>
    <dsp:sp modelId="{113644B6-138D-49F5-9D71-789667C28BD9}">
      <dsp:nvSpPr>
        <dsp:cNvPr id="0" name=""/>
        <dsp:cNvSpPr/>
      </dsp:nvSpPr>
      <dsp:spPr>
        <a:xfrm>
          <a:off x="4815586" y="750545"/>
          <a:ext cx="466052" cy="91440"/>
        </a:xfrm>
        <a:custGeom>
          <a:avLst/>
          <a:gdLst/>
          <a:ahLst/>
          <a:cxnLst/>
          <a:rect l="0" t="0" r="0" b="0"/>
          <a:pathLst>
            <a:path>
              <a:moveTo>
                <a:pt x="0" y="45720"/>
              </a:moveTo>
              <a:lnTo>
                <a:pt x="466052" y="45720"/>
              </a:lnTo>
            </a:path>
          </a:pathLst>
        </a:custGeom>
        <a:noFill/>
        <a:ln w="9525" cap="rnd" cmpd="sng" algn="ctr">
          <a:solidFill>
            <a:schemeClr val="accent2">
              <a:hueOff val="-518358"/>
              <a:satOff val="-2742"/>
              <a:lumOff val="-104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196" y="793782"/>
        <a:ext cx="24832" cy="4966"/>
      </dsp:txXfrm>
    </dsp:sp>
    <dsp:sp modelId="{2637AA7B-FDA4-45F3-A86C-1DD8856622BE}">
      <dsp:nvSpPr>
        <dsp:cNvPr id="0" name=""/>
        <dsp:cNvSpPr/>
      </dsp:nvSpPr>
      <dsp:spPr>
        <a:xfrm>
          <a:off x="2658027" y="148457"/>
          <a:ext cx="2159358" cy="1295615"/>
        </a:xfrm>
        <a:prstGeom prst="rect">
          <a:avLst/>
        </a:prstGeom>
        <a:solidFill>
          <a:schemeClr val="accent2">
            <a:hueOff val="-444307"/>
            <a:satOff val="-2350"/>
            <a:lumOff val="-896"/>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10" tIns="111067" rIns="105810" bIns="111067" numCol="1" spcCol="1270" anchor="ctr" anchorCtr="0">
          <a:noAutofit/>
        </a:bodyPr>
        <a:lstStyle/>
        <a:p>
          <a:pPr marL="0" lvl="0" indent="0" algn="ctr" defTabSz="755650">
            <a:lnSpc>
              <a:spcPct val="100000"/>
            </a:lnSpc>
            <a:spcBef>
              <a:spcPct val="0"/>
            </a:spcBef>
            <a:spcAft>
              <a:spcPct val="35000"/>
            </a:spcAft>
            <a:buNone/>
            <a:defRPr cap="all"/>
          </a:pPr>
          <a:r>
            <a:rPr lang="en-US" sz="1700" kern="1200"/>
            <a:t>Gathering food wastage dataset with global metrics</a:t>
          </a:r>
        </a:p>
      </dsp:txBody>
      <dsp:txXfrm>
        <a:off x="2658027" y="148457"/>
        <a:ext cx="2159358" cy="1295615"/>
      </dsp:txXfrm>
    </dsp:sp>
    <dsp:sp modelId="{6E9C0768-5C1A-4E3D-BBFB-55C9BAB84C91}">
      <dsp:nvSpPr>
        <dsp:cNvPr id="0" name=""/>
        <dsp:cNvSpPr/>
      </dsp:nvSpPr>
      <dsp:spPr>
        <a:xfrm>
          <a:off x="7471597" y="750545"/>
          <a:ext cx="466052" cy="91440"/>
        </a:xfrm>
        <a:custGeom>
          <a:avLst/>
          <a:gdLst/>
          <a:ahLst/>
          <a:cxnLst/>
          <a:rect l="0" t="0" r="0" b="0"/>
          <a:pathLst>
            <a:path>
              <a:moveTo>
                <a:pt x="0" y="45720"/>
              </a:moveTo>
              <a:lnTo>
                <a:pt x="466052" y="45720"/>
              </a:lnTo>
            </a:path>
          </a:pathLst>
        </a:custGeom>
        <a:noFill/>
        <a:ln w="9525" cap="rnd" cmpd="sng" algn="ctr">
          <a:solidFill>
            <a:schemeClr val="accent2">
              <a:hueOff val="-1036716"/>
              <a:satOff val="-5484"/>
              <a:lumOff val="-209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92207" y="793782"/>
        <a:ext cx="24832" cy="4966"/>
      </dsp:txXfrm>
    </dsp:sp>
    <dsp:sp modelId="{4F631078-1836-4853-BA99-D588E5E8F449}">
      <dsp:nvSpPr>
        <dsp:cNvPr id="0" name=""/>
        <dsp:cNvSpPr/>
      </dsp:nvSpPr>
      <dsp:spPr>
        <a:xfrm>
          <a:off x="5314038" y="148457"/>
          <a:ext cx="2159358" cy="1295615"/>
        </a:xfrm>
        <a:prstGeom prst="rect">
          <a:avLst/>
        </a:prstGeom>
        <a:solidFill>
          <a:schemeClr val="accent2">
            <a:hueOff val="-888614"/>
            <a:satOff val="-4701"/>
            <a:lumOff val="-179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10" tIns="111067" rIns="105810" bIns="111067" numCol="1" spcCol="1270" anchor="ctr" anchorCtr="0">
          <a:noAutofit/>
        </a:bodyPr>
        <a:lstStyle/>
        <a:p>
          <a:pPr marL="0" lvl="0" indent="0" algn="ctr" defTabSz="755650">
            <a:lnSpc>
              <a:spcPct val="100000"/>
            </a:lnSpc>
            <a:spcBef>
              <a:spcPct val="0"/>
            </a:spcBef>
            <a:spcAft>
              <a:spcPct val="35000"/>
            </a:spcAft>
            <a:buNone/>
            <a:defRPr cap="all"/>
          </a:pPr>
          <a:r>
            <a:rPr lang="en-US" sz="1700" b="1" kern="1200"/>
            <a:t>Data Preprocessing: </a:t>
          </a:r>
          <a:endParaRPr lang="en-US" sz="1700" kern="1200"/>
        </a:p>
      </dsp:txBody>
      <dsp:txXfrm>
        <a:off x="5314038" y="148457"/>
        <a:ext cx="2159358" cy="1295615"/>
      </dsp:txXfrm>
    </dsp:sp>
    <dsp:sp modelId="{0E068B06-CB8F-4B1C-B194-BCEA0491CBF1}">
      <dsp:nvSpPr>
        <dsp:cNvPr id="0" name=""/>
        <dsp:cNvSpPr/>
      </dsp:nvSpPr>
      <dsp:spPr>
        <a:xfrm>
          <a:off x="1081695" y="1442273"/>
          <a:ext cx="7968034" cy="466052"/>
        </a:xfrm>
        <a:custGeom>
          <a:avLst/>
          <a:gdLst/>
          <a:ahLst/>
          <a:cxnLst/>
          <a:rect l="0" t="0" r="0" b="0"/>
          <a:pathLst>
            <a:path>
              <a:moveTo>
                <a:pt x="7968034" y="0"/>
              </a:moveTo>
              <a:lnTo>
                <a:pt x="7968034" y="250126"/>
              </a:lnTo>
              <a:lnTo>
                <a:pt x="0" y="250126"/>
              </a:lnTo>
              <a:lnTo>
                <a:pt x="0" y="466052"/>
              </a:lnTo>
            </a:path>
          </a:pathLst>
        </a:custGeom>
        <a:noFill/>
        <a:ln w="9525" cap="rnd" cmpd="sng" algn="ctr">
          <a:solidFill>
            <a:schemeClr val="accent2">
              <a:hueOff val="-1555074"/>
              <a:satOff val="-8227"/>
              <a:lumOff val="-313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66125" y="1672816"/>
        <a:ext cx="399174" cy="4966"/>
      </dsp:txXfrm>
    </dsp:sp>
    <dsp:sp modelId="{5DD6252A-EEB4-492F-9817-7565806962A1}">
      <dsp:nvSpPr>
        <dsp:cNvPr id="0" name=""/>
        <dsp:cNvSpPr/>
      </dsp:nvSpPr>
      <dsp:spPr>
        <a:xfrm>
          <a:off x="7970050" y="148457"/>
          <a:ext cx="2159358" cy="1295615"/>
        </a:xfrm>
        <a:prstGeom prst="rect">
          <a:avLst/>
        </a:prstGeom>
        <a:solidFill>
          <a:schemeClr val="accent2">
            <a:hueOff val="-1332921"/>
            <a:satOff val="-7051"/>
            <a:lumOff val="-2689"/>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10" tIns="111067" rIns="105810" bIns="111067" numCol="1" spcCol="1270" anchor="ctr" anchorCtr="0">
          <a:noAutofit/>
        </a:bodyPr>
        <a:lstStyle/>
        <a:p>
          <a:pPr marL="0" lvl="0" indent="0" algn="ctr" defTabSz="755650">
            <a:lnSpc>
              <a:spcPct val="100000"/>
            </a:lnSpc>
            <a:spcBef>
              <a:spcPct val="0"/>
            </a:spcBef>
            <a:spcAft>
              <a:spcPct val="35000"/>
            </a:spcAft>
            <a:buNone/>
            <a:defRPr cap="all"/>
          </a:pPr>
          <a:r>
            <a:rPr lang="en-US" sz="1700" kern="1200"/>
            <a:t>Cleaning, handling missing values, standardization</a:t>
          </a:r>
        </a:p>
      </dsp:txBody>
      <dsp:txXfrm>
        <a:off x="7970050" y="148457"/>
        <a:ext cx="2159358" cy="1295615"/>
      </dsp:txXfrm>
    </dsp:sp>
    <dsp:sp modelId="{0D27BEB2-252D-4F9C-AA16-29749E41C086}">
      <dsp:nvSpPr>
        <dsp:cNvPr id="0" name=""/>
        <dsp:cNvSpPr/>
      </dsp:nvSpPr>
      <dsp:spPr>
        <a:xfrm>
          <a:off x="2159574" y="2542813"/>
          <a:ext cx="466052" cy="91440"/>
        </a:xfrm>
        <a:custGeom>
          <a:avLst/>
          <a:gdLst/>
          <a:ahLst/>
          <a:cxnLst/>
          <a:rect l="0" t="0" r="0" b="0"/>
          <a:pathLst>
            <a:path>
              <a:moveTo>
                <a:pt x="0" y="45720"/>
              </a:moveTo>
              <a:lnTo>
                <a:pt x="466052" y="45720"/>
              </a:lnTo>
            </a:path>
          </a:pathLst>
        </a:custGeom>
        <a:noFill/>
        <a:ln w="9525" cap="rnd" cmpd="sng" algn="ctr">
          <a:solidFill>
            <a:schemeClr val="accent2">
              <a:hueOff val="-2073432"/>
              <a:satOff val="-10969"/>
              <a:lumOff val="-418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380184" y="2586050"/>
        <a:ext cx="24832" cy="4966"/>
      </dsp:txXfrm>
    </dsp:sp>
    <dsp:sp modelId="{A5C09FE2-A426-44D6-B28F-A18B43DCDC38}">
      <dsp:nvSpPr>
        <dsp:cNvPr id="0" name=""/>
        <dsp:cNvSpPr/>
      </dsp:nvSpPr>
      <dsp:spPr>
        <a:xfrm>
          <a:off x="2015" y="1940725"/>
          <a:ext cx="2159358" cy="1295615"/>
        </a:xfrm>
        <a:prstGeom prst="rect">
          <a:avLst/>
        </a:prstGeom>
        <a:solidFill>
          <a:schemeClr val="accent2">
            <a:hueOff val="-1777228"/>
            <a:satOff val="-9402"/>
            <a:lumOff val="-358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10" tIns="111067" rIns="105810" bIns="111067" numCol="1" spcCol="1270" anchor="ctr" anchorCtr="0">
          <a:noAutofit/>
        </a:bodyPr>
        <a:lstStyle/>
        <a:p>
          <a:pPr marL="0" lvl="0" indent="0" algn="ctr" defTabSz="755650">
            <a:lnSpc>
              <a:spcPct val="100000"/>
            </a:lnSpc>
            <a:spcBef>
              <a:spcPct val="0"/>
            </a:spcBef>
            <a:spcAft>
              <a:spcPct val="35000"/>
            </a:spcAft>
            <a:buNone/>
            <a:defRPr cap="all"/>
          </a:pPr>
          <a:r>
            <a:rPr lang="en-US" sz="1700" b="1" kern="1200"/>
            <a:t>Exploratory Data Analysis: </a:t>
          </a:r>
          <a:endParaRPr lang="en-US" sz="1700" kern="1200"/>
        </a:p>
      </dsp:txBody>
      <dsp:txXfrm>
        <a:off x="2015" y="1940725"/>
        <a:ext cx="2159358" cy="1295615"/>
      </dsp:txXfrm>
    </dsp:sp>
    <dsp:sp modelId="{45BF8736-63B6-48A9-8EA5-6D63DB1B0A4D}">
      <dsp:nvSpPr>
        <dsp:cNvPr id="0" name=""/>
        <dsp:cNvSpPr/>
      </dsp:nvSpPr>
      <dsp:spPr>
        <a:xfrm>
          <a:off x="4815586" y="2542813"/>
          <a:ext cx="466052" cy="91440"/>
        </a:xfrm>
        <a:custGeom>
          <a:avLst/>
          <a:gdLst/>
          <a:ahLst/>
          <a:cxnLst/>
          <a:rect l="0" t="0" r="0" b="0"/>
          <a:pathLst>
            <a:path>
              <a:moveTo>
                <a:pt x="0" y="45720"/>
              </a:moveTo>
              <a:lnTo>
                <a:pt x="466052" y="45720"/>
              </a:lnTo>
            </a:path>
          </a:pathLst>
        </a:custGeom>
        <a:noFill/>
        <a:ln w="9525" cap="rnd" cmpd="sng" algn="ctr">
          <a:solidFill>
            <a:schemeClr val="accent2">
              <a:hueOff val="-2591790"/>
              <a:satOff val="-13711"/>
              <a:lumOff val="-52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36196" y="2586050"/>
        <a:ext cx="24832" cy="4966"/>
      </dsp:txXfrm>
    </dsp:sp>
    <dsp:sp modelId="{8F919911-CDC4-49E8-8437-4FDB24F0C1B3}">
      <dsp:nvSpPr>
        <dsp:cNvPr id="0" name=""/>
        <dsp:cNvSpPr/>
      </dsp:nvSpPr>
      <dsp:spPr>
        <a:xfrm>
          <a:off x="2658027" y="1940725"/>
          <a:ext cx="2159358" cy="1295615"/>
        </a:xfrm>
        <a:prstGeom prst="rect">
          <a:avLst/>
        </a:prstGeom>
        <a:solidFill>
          <a:schemeClr val="accent2">
            <a:hueOff val="-2221534"/>
            <a:satOff val="-11752"/>
            <a:lumOff val="-44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10" tIns="111067" rIns="105810" bIns="111067" numCol="1" spcCol="1270" anchor="ctr" anchorCtr="0">
          <a:noAutofit/>
        </a:bodyPr>
        <a:lstStyle/>
        <a:p>
          <a:pPr marL="0" lvl="0" indent="0" algn="ctr" defTabSz="755650">
            <a:lnSpc>
              <a:spcPct val="100000"/>
            </a:lnSpc>
            <a:spcBef>
              <a:spcPct val="0"/>
            </a:spcBef>
            <a:spcAft>
              <a:spcPct val="35000"/>
            </a:spcAft>
            <a:buNone/>
            <a:defRPr cap="all"/>
          </a:pPr>
          <a:r>
            <a:rPr lang="en-US" sz="1700" kern="1200"/>
            <a:t>Statistical analysis and visualization of patterns </a:t>
          </a:r>
        </a:p>
      </dsp:txBody>
      <dsp:txXfrm>
        <a:off x="2658027" y="1940725"/>
        <a:ext cx="2159358" cy="1295615"/>
      </dsp:txXfrm>
    </dsp:sp>
    <dsp:sp modelId="{E0D50CD5-9CF7-4DBE-AFA7-D9AAB6EFB23A}">
      <dsp:nvSpPr>
        <dsp:cNvPr id="0" name=""/>
        <dsp:cNvSpPr/>
      </dsp:nvSpPr>
      <dsp:spPr>
        <a:xfrm>
          <a:off x="7471597" y="2542813"/>
          <a:ext cx="466052" cy="91440"/>
        </a:xfrm>
        <a:custGeom>
          <a:avLst/>
          <a:gdLst/>
          <a:ahLst/>
          <a:cxnLst/>
          <a:rect l="0" t="0" r="0" b="0"/>
          <a:pathLst>
            <a:path>
              <a:moveTo>
                <a:pt x="0" y="45720"/>
              </a:moveTo>
              <a:lnTo>
                <a:pt x="466052" y="45720"/>
              </a:lnTo>
            </a:path>
          </a:pathLst>
        </a:custGeom>
        <a:noFill/>
        <a:ln w="9525" cap="rnd" cmpd="sng" algn="ctr">
          <a:solidFill>
            <a:schemeClr val="accent2">
              <a:hueOff val="-3110148"/>
              <a:satOff val="-16453"/>
              <a:lumOff val="-627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692207" y="2586050"/>
        <a:ext cx="24832" cy="4966"/>
      </dsp:txXfrm>
    </dsp:sp>
    <dsp:sp modelId="{516EEF58-BE99-4AD0-A586-7B3E5887A556}">
      <dsp:nvSpPr>
        <dsp:cNvPr id="0" name=""/>
        <dsp:cNvSpPr/>
      </dsp:nvSpPr>
      <dsp:spPr>
        <a:xfrm>
          <a:off x="5314038" y="1940725"/>
          <a:ext cx="2159358" cy="1295615"/>
        </a:xfrm>
        <a:prstGeom prst="rect">
          <a:avLst/>
        </a:prstGeom>
        <a:solidFill>
          <a:schemeClr val="accent2">
            <a:hueOff val="-2665841"/>
            <a:satOff val="-14103"/>
            <a:lumOff val="-537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10" tIns="111067" rIns="105810" bIns="111067" numCol="1" spcCol="1270" anchor="ctr" anchorCtr="0">
          <a:noAutofit/>
        </a:bodyPr>
        <a:lstStyle/>
        <a:p>
          <a:pPr marL="0" lvl="0" indent="0" algn="ctr" defTabSz="755650">
            <a:lnSpc>
              <a:spcPct val="100000"/>
            </a:lnSpc>
            <a:spcBef>
              <a:spcPct val="0"/>
            </a:spcBef>
            <a:spcAft>
              <a:spcPct val="35000"/>
            </a:spcAft>
            <a:buNone/>
            <a:defRPr cap="all"/>
          </a:pPr>
          <a:r>
            <a:rPr lang="en-US" sz="1700" b="1" kern="1200"/>
            <a:t>Feature Engineering:</a:t>
          </a:r>
          <a:endParaRPr lang="en-US" sz="1700" kern="1200"/>
        </a:p>
      </dsp:txBody>
      <dsp:txXfrm>
        <a:off x="5314038" y="1940725"/>
        <a:ext cx="2159358" cy="1295615"/>
      </dsp:txXfrm>
    </dsp:sp>
    <dsp:sp modelId="{355FE475-C9CB-48C3-BB78-6169E83758D3}">
      <dsp:nvSpPr>
        <dsp:cNvPr id="0" name=""/>
        <dsp:cNvSpPr/>
      </dsp:nvSpPr>
      <dsp:spPr>
        <a:xfrm>
          <a:off x="7970050" y="1940725"/>
          <a:ext cx="2159358" cy="1295615"/>
        </a:xfrm>
        <a:prstGeom prst="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5810" tIns="111067" rIns="105810" bIns="111067" numCol="1" spcCol="1270" anchor="ctr" anchorCtr="0">
          <a:noAutofit/>
        </a:bodyPr>
        <a:lstStyle/>
        <a:p>
          <a:pPr marL="0" lvl="0" indent="0" algn="ctr" defTabSz="755650">
            <a:lnSpc>
              <a:spcPct val="100000"/>
            </a:lnSpc>
            <a:spcBef>
              <a:spcPct val="0"/>
            </a:spcBef>
            <a:spcAft>
              <a:spcPct val="35000"/>
            </a:spcAft>
            <a:buNone/>
            <a:defRPr cap="all"/>
          </a:pPr>
          <a:r>
            <a:rPr lang="en-US" sz="1700" kern="1200"/>
            <a:t>Creating temporal features for prediction</a:t>
          </a:r>
        </a:p>
      </dsp:txBody>
      <dsp:txXfrm>
        <a:off x="7970050" y="1940725"/>
        <a:ext cx="2159358" cy="12956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5BEEDD-D339-4B60-821C-C39F0B9C2A60}">
      <dsp:nvSpPr>
        <dsp:cNvPr id="0" name=""/>
        <dsp:cNvSpPr/>
      </dsp:nvSpPr>
      <dsp:spPr>
        <a:xfrm>
          <a:off x="6084" y="382730"/>
          <a:ext cx="1902115" cy="2282538"/>
        </a:xfrm>
        <a:prstGeom prst="rect">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87" tIns="0" rIns="187887" bIns="330200" numCol="1" spcCol="1270" anchor="t" anchorCtr="0">
          <a:noAutofit/>
        </a:bodyPr>
        <a:lstStyle/>
        <a:p>
          <a:pPr marL="0" lvl="0" indent="0" algn="l" defTabSz="577850">
            <a:lnSpc>
              <a:spcPct val="100000"/>
            </a:lnSpc>
            <a:spcBef>
              <a:spcPct val="0"/>
            </a:spcBef>
            <a:spcAft>
              <a:spcPct val="35000"/>
            </a:spcAft>
            <a:buNone/>
          </a:pPr>
          <a:r>
            <a:rPr lang="en-IN" sz="1300" b="1" kern="1200"/>
            <a:t>Model Building:</a:t>
          </a:r>
          <a:endParaRPr lang="en-US" sz="1300" kern="1200"/>
        </a:p>
      </dsp:txBody>
      <dsp:txXfrm>
        <a:off x="6084" y="1295746"/>
        <a:ext cx="1902115" cy="1369523"/>
      </dsp:txXfrm>
    </dsp:sp>
    <dsp:sp modelId="{5B98E03D-F237-4357-A705-5B1CA8F05AEB}">
      <dsp:nvSpPr>
        <dsp:cNvPr id="0" name=""/>
        <dsp:cNvSpPr/>
      </dsp:nvSpPr>
      <dsp:spPr>
        <a:xfrm>
          <a:off x="6084" y="382730"/>
          <a:ext cx="1902115" cy="91301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7887" tIns="165100" rIns="187887" bIns="165100" numCol="1" spcCol="1270" anchor="ctr" anchorCtr="0">
          <a:noAutofit/>
        </a:bodyPr>
        <a:lstStyle/>
        <a:p>
          <a:pPr marL="0" lvl="0" indent="0" algn="l" defTabSz="1822450">
            <a:lnSpc>
              <a:spcPct val="90000"/>
            </a:lnSpc>
            <a:spcBef>
              <a:spcPct val="0"/>
            </a:spcBef>
            <a:spcAft>
              <a:spcPct val="35000"/>
            </a:spcAft>
            <a:buNone/>
          </a:pPr>
          <a:r>
            <a:rPr lang="en-US" sz="4100" kern="1200"/>
            <a:t>01</a:t>
          </a:r>
        </a:p>
      </dsp:txBody>
      <dsp:txXfrm>
        <a:off x="6084" y="382730"/>
        <a:ext cx="1902115" cy="913015"/>
      </dsp:txXfrm>
    </dsp:sp>
    <dsp:sp modelId="{C0F1B85D-DD0A-4F68-A471-6115DAD4AF4C}">
      <dsp:nvSpPr>
        <dsp:cNvPr id="0" name=""/>
        <dsp:cNvSpPr/>
      </dsp:nvSpPr>
      <dsp:spPr>
        <a:xfrm>
          <a:off x="2060369" y="382730"/>
          <a:ext cx="1902115" cy="2282538"/>
        </a:xfrm>
        <a:prstGeom prst="rect">
          <a:avLst/>
        </a:prstGeom>
        <a:solidFill>
          <a:schemeClr val="accent2">
            <a:hueOff val="-777537"/>
            <a:satOff val="-4113"/>
            <a:lumOff val="-1568"/>
            <a:alphaOff val="0"/>
          </a:schemeClr>
        </a:solidFill>
        <a:ln w="19050" cap="rnd" cmpd="sng" algn="ctr">
          <a:solidFill>
            <a:schemeClr val="accent2">
              <a:hueOff val="-777537"/>
              <a:satOff val="-4113"/>
              <a:lumOff val="-156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87" tIns="0" rIns="187887" bIns="330200" numCol="1" spcCol="1270" anchor="t" anchorCtr="0">
          <a:noAutofit/>
        </a:bodyPr>
        <a:lstStyle/>
        <a:p>
          <a:pPr marL="0" lvl="0" indent="0" algn="l" defTabSz="577850">
            <a:lnSpc>
              <a:spcPct val="100000"/>
            </a:lnSpc>
            <a:spcBef>
              <a:spcPct val="0"/>
            </a:spcBef>
            <a:spcAft>
              <a:spcPct val="35000"/>
            </a:spcAft>
            <a:buNone/>
          </a:pPr>
          <a:r>
            <a:rPr lang="en-IN" sz="1300" kern="1200"/>
            <a:t>Implementing XGBoost regressor for multi-output prediction </a:t>
          </a:r>
          <a:endParaRPr lang="en-US" sz="1300" kern="1200"/>
        </a:p>
        <a:p>
          <a:pPr marL="57150" lvl="1" indent="-57150" algn="l" defTabSz="444500">
            <a:lnSpc>
              <a:spcPct val="90000"/>
            </a:lnSpc>
            <a:spcBef>
              <a:spcPct val="0"/>
            </a:spcBef>
            <a:spcAft>
              <a:spcPct val="15000"/>
            </a:spcAft>
            <a:buChar char="•"/>
          </a:pPr>
          <a:endParaRPr lang="en-IN" sz="1000" kern="1200"/>
        </a:p>
      </dsp:txBody>
      <dsp:txXfrm>
        <a:off x="2060369" y="1295746"/>
        <a:ext cx="1902115" cy="1369523"/>
      </dsp:txXfrm>
    </dsp:sp>
    <dsp:sp modelId="{8365505E-A8B8-480D-8EB8-DCF4D52C8789}">
      <dsp:nvSpPr>
        <dsp:cNvPr id="0" name=""/>
        <dsp:cNvSpPr/>
      </dsp:nvSpPr>
      <dsp:spPr>
        <a:xfrm>
          <a:off x="2060369" y="382730"/>
          <a:ext cx="1902115" cy="91301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7887" tIns="165100" rIns="187887" bIns="165100" numCol="1" spcCol="1270" anchor="ctr" anchorCtr="0">
          <a:noAutofit/>
        </a:bodyPr>
        <a:lstStyle/>
        <a:p>
          <a:pPr marL="0" lvl="0" indent="0" algn="l" defTabSz="1822450">
            <a:lnSpc>
              <a:spcPct val="90000"/>
            </a:lnSpc>
            <a:spcBef>
              <a:spcPct val="0"/>
            </a:spcBef>
            <a:spcAft>
              <a:spcPct val="35000"/>
            </a:spcAft>
            <a:buNone/>
          </a:pPr>
          <a:r>
            <a:rPr lang="en-US" sz="4100" kern="1200"/>
            <a:t>02</a:t>
          </a:r>
        </a:p>
      </dsp:txBody>
      <dsp:txXfrm>
        <a:off x="2060369" y="382730"/>
        <a:ext cx="1902115" cy="913015"/>
      </dsp:txXfrm>
    </dsp:sp>
    <dsp:sp modelId="{CEC0F5A0-3EAB-4716-8F62-2BDBD92C0AE9}">
      <dsp:nvSpPr>
        <dsp:cNvPr id="0" name=""/>
        <dsp:cNvSpPr/>
      </dsp:nvSpPr>
      <dsp:spPr>
        <a:xfrm>
          <a:off x="4114654" y="382730"/>
          <a:ext cx="1902115" cy="2282538"/>
        </a:xfrm>
        <a:prstGeom prst="rect">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87" tIns="0" rIns="187887" bIns="330200" numCol="1" spcCol="1270" anchor="t" anchorCtr="0">
          <a:noAutofit/>
        </a:bodyPr>
        <a:lstStyle/>
        <a:p>
          <a:pPr marL="0" lvl="0" indent="0" algn="l" defTabSz="577850">
            <a:lnSpc>
              <a:spcPct val="100000"/>
            </a:lnSpc>
            <a:spcBef>
              <a:spcPct val="0"/>
            </a:spcBef>
            <a:spcAft>
              <a:spcPct val="35000"/>
            </a:spcAft>
            <a:buNone/>
          </a:pPr>
          <a:r>
            <a:rPr lang="en-IN" sz="1300" kern="1200"/>
            <a:t>Using metrics like R², MSE, and RMSE</a:t>
          </a:r>
          <a:endParaRPr lang="en-US" sz="1300" kern="1200"/>
        </a:p>
        <a:p>
          <a:pPr marL="57150" lvl="1" indent="-57150" algn="l" defTabSz="444500">
            <a:lnSpc>
              <a:spcPct val="90000"/>
            </a:lnSpc>
            <a:spcBef>
              <a:spcPct val="0"/>
            </a:spcBef>
            <a:spcAft>
              <a:spcPct val="15000"/>
            </a:spcAft>
            <a:buChar char="•"/>
          </a:pPr>
          <a:endParaRPr lang="en-IN" sz="1000" kern="1200"/>
        </a:p>
      </dsp:txBody>
      <dsp:txXfrm>
        <a:off x="4114654" y="1295746"/>
        <a:ext cx="1902115" cy="1369523"/>
      </dsp:txXfrm>
    </dsp:sp>
    <dsp:sp modelId="{12A33688-B606-4240-9FA4-EE4CF00EB705}">
      <dsp:nvSpPr>
        <dsp:cNvPr id="0" name=""/>
        <dsp:cNvSpPr/>
      </dsp:nvSpPr>
      <dsp:spPr>
        <a:xfrm>
          <a:off x="4114654" y="382730"/>
          <a:ext cx="1902115" cy="91301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7887" tIns="165100" rIns="187887" bIns="165100" numCol="1" spcCol="1270" anchor="ctr" anchorCtr="0">
          <a:noAutofit/>
        </a:bodyPr>
        <a:lstStyle/>
        <a:p>
          <a:pPr marL="0" lvl="0" indent="0" algn="l" defTabSz="1822450">
            <a:lnSpc>
              <a:spcPct val="90000"/>
            </a:lnSpc>
            <a:spcBef>
              <a:spcPct val="0"/>
            </a:spcBef>
            <a:spcAft>
              <a:spcPct val="35000"/>
            </a:spcAft>
            <a:buNone/>
          </a:pPr>
          <a:r>
            <a:rPr lang="en-US" sz="4100" kern="1200"/>
            <a:t>03</a:t>
          </a:r>
        </a:p>
      </dsp:txBody>
      <dsp:txXfrm>
        <a:off x="4114654" y="382730"/>
        <a:ext cx="1902115" cy="913015"/>
      </dsp:txXfrm>
    </dsp:sp>
    <dsp:sp modelId="{2C4BFCD1-8F8D-4296-9DBF-0B20F203A9CC}">
      <dsp:nvSpPr>
        <dsp:cNvPr id="0" name=""/>
        <dsp:cNvSpPr/>
      </dsp:nvSpPr>
      <dsp:spPr>
        <a:xfrm>
          <a:off x="6168939" y="382730"/>
          <a:ext cx="1902115" cy="2282538"/>
        </a:xfrm>
        <a:prstGeom prst="rect">
          <a:avLst/>
        </a:prstGeom>
        <a:solidFill>
          <a:schemeClr val="accent2">
            <a:hueOff val="-2332611"/>
            <a:satOff val="-12340"/>
            <a:lumOff val="-4705"/>
            <a:alphaOff val="0"/>
          </a:schemeClr>
        </a:solidFill>
        <a:ln w="19050" cap="rnd" cmpd="sng" algn="ctr">
          <a:solidFill>
            <a:schemeClr val="accent2">
              <a:hueOff val="-2332611"/>
              <a:satOff val="-12340"/>
              <a:lumOff val="-470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87" tIns="0" rIns="187887" bIns="330200" numCol="1" spcCol="1270" anchor="t" anchorCtr="0">
          <a:noAutofit/>
        </a:bodyPr>
        <a:lstStyle/>
        <a:p>
          <a:pPr marL="0" lvl="0" indent="0" algn="l" defTabSz="577850">
            <a:lnSpc>
              <a:spcPct val="100000"/>
            </a:lnSpc>
            <a:spcBef>
              <a:spcPct val="0"/>
            </a:spcBef>
            <a:spcAft>
              <a:spcPct val="35000"/>
            </a:spcAft>
            <a:buNone/>
          </a:pPr>
          <a:r>
            <a:rPr lang="en-IN" sz="1300" kern="1200"/>
            <a:t>Projecting food wastage trends for 20252030 </a:t>
          </a:r>
          <a:endParaRPr lang="en-US" sz="1300" kern="1200"/>
        </a:p>
        <a:p>
          <a:pPr marL="57150" lvl="1" indent="-57150" algn="l" defTabSz="444500">
            <a:lnSpc>
              <a:spcPct val="90000"/>
            </a:lnSpc>
            <a:spcBef>
              <a:spcPct val="0"/>
            </a:spcBef>
            <a:spcAft>
              <a:spcPct val="15000"/>
            </a:spcAft>
            <a:buChar char="•"/>
          </a:pPr>
          <a:endParaRPr lang="en-IN" sz="1000" kern="1200"/>
        </a:p>
      </dsp:txBody>
      <dsp:txXfrm>
        <a:off x="6168939" y="1295746"/>
        <a:ext cx="1902115" cy="1369523"/>
      </dsp:txXfrm>
    </dsp:sp>
    <dsp:sp modelId="{EBB6F550-055F-4CBA-ACE7-E1D37128B036}">
      <dsp:nvSpPr>
        <dsp:cNvPr id="0" name=""/>
        <dsp:cNvSpPr/>
      </dsp:nvSpPr>
      <dsp:spPr>
        <a:xfrm>
          <a:off x="6168939" y="382730"/>
          <a:ext cx="1902115" cy="91301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7887" tIns="165100" rIns="187887" bIns="165100" numCol="1" spcCol="1270" anchor="ctr" anchorCtr="0">
          <a:noAutofit/>
        </a:bodyPr>
        <a:lstStyle/>
        <a:p>
          <a:pPr marL="0" lvl="0" indent="0" algn="l" defTabSz="1822450">
            <a:lnSpc>
              <a:spcPct val="90000"/>
            </a:lnSpc>
            <a:spcBef>
              <a:spcPct val="0"/>
            </a:spcBef>
            <a:spcAft>
              <a:spcPct val="35000"/>
            </a:spcAft>
            <a:buNone/>
          </a:pPr>
          <a:r>
            <a:rPr lang="en-US" sz="4100" kern="1200"/>
            <a:t>04</a:t>
          </a:r>
        </a:p>
      </dsp:txBody>
      <dsp:txXfrm>
        <a:off x="6168939" y="382730"/>
        <a:ext cx="1902115" cy="913015"/>
      </dsp:txXfrm>
    </dsp:sp>
    <dsp:sp modelId="{F68AE4EE-7A2F-4577-B482-86F1395026DA}">
      <dsp:nvSpPr>
        <dsp:cNvPr id="0" name=""/>
        <dsp:cNvSpPr/>
      </dsp:nvSpPr>
      <dsp:spPr>
        <a:xfrm>
          <a:off x="8223224" y="382730"/>
          <a:ext cx="1902115" cy="2282538"/>
        </a:xfrm>
        <a:prstGeom prst="rect">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7887" tIns="0" rIns="187887" bIns="330200" numCol="1" spcCol="1270" anchor="t" anchorCtr="0">
          <a:noAutofit/>
        </a:bodyPr>
        <a:lstStyle/>
        <a:p>
          <a:pPr marL="0" lvl="0" indent="0" algn="l" defTabSz="577850">
            <a:lnSpc>
              <a:spcPct val="100000"/>
            </a:lnSpc>
            <a:spcBef>
              <a:spcPct val="0"/>
            </a:spcBef>
            <a:spcAft>
              <a:spcPct val="35000"/>
            </a:spcAft>
            <a:buNone/>
          </a:pPr>
          <a:r>
            <a:rPr lang="en-IN" sz="1300" kern="1200"/>
            <a:t>Deriving actionable strategies and recommendations</a:t>
          </a:r>
          <a:endParaRPr lang="en-US" sz="1300" kern="1200" dirty="0"/>
        </a:p>
      </dsp:txBody>
      <dsp:txXfrm>
        <a:off x="8223224" y="1295746"/>
        <a:ext cx="1902115" cy="1369523"/>
      </dsp:txXfrm>
    </dsp:sp>
    <dsp:sp modelId="{A359C3CD-6765-488C-9D07-B2D733E5EBC1}">
      <dsp:nvSpPr>
        <dsp:cNvPr id="0" name=""/>
        <dsp:cNvSpPr/>
      </dsp:nvSpPr>
      <dsp:spPr>
        <a:xfrm>
          <a:off x="8223224" y="382730"/>
          <a:ext cx="1902115" cy="913015"/>
        </a:xfrm>
        <a:prstGeom prst="rect">
          <a:avLst/>
        </a:prstGeom>
        <a:noFill/>
        <a:ln w="19050"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87887" tIns="165100" rIns="187887" bIns="165100" numCol="1" spcCol="1270" anchor="ctr" anchorCtr="0">
          <a:noAutofit/>
        </a:bodyPr>
        <a:lstStyle/>
        <a:p>
          <a:pPr marL="0" lvl="0" indent="0" algn="l" defTabSz="1822450">
            <a:lnSpc>
              <a:spcPct val="90000"/>
            </a:lnSpc>
            <a:spcBef>
              <a:spcPct val="0"/>
            </a:spcBef>
            <a:spcAft>
              <a:spcPct val="35000"/>
            </a:spcAft>
            <a:buNone/>
          </a:pPr>
          <a:r>
            <a:rPr lang="en-US" sz="4100" kern="1200"/>
            <a:t>05</a:t>
          </a:r>
        </a:p>
      </dsp:txBody>
      <dsp:txXfrm>
        <a:off x="8223224" y="382730"/>
        <a:ext cx="1902115" cy="91301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2BA247-1F7A-49BC-82C7-BD428CF2887B}">
      <dsp:nvSpPr>
        <dsp:cNvPr id="0" name=""/>
        <dsp:cNvSpPr/>
      </dsp:nvSpPr>
      <dsp:spPr>
        <a:xfrm>
          <a:off x="956602" y="793624"/>
          <a:ext cx="1263414" cy="12634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FC385A-4C27-4FC0-A816-A1BEA14800FF}">
      <dsp:nvSpPr>
        <dsp:cNvPr id="0" name=""/>
        <dsp:cNvSpPr/>
      </dsp:nvSpPr>
      <dsp:spPr>
        <a:xfrm>
          <a:off x="1225854" y="1062876"/>
          <a:ext cx="724910" cy="7249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C47BE6-BA16-489F-895D-32420E8EB425}">
      <dsp:nvSpPr>
        <dsp:cNvPr id="0" name=""/>
        <dsp:cNvSpPr/>
      </dsp:nvSpPr>
      <dsp:spPr>
        <a:xfrm>
          <a:off x="552723" y="2450561"/>
          <a:ext cx="20711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b="1" kern="1200"/>
            <a:t>Data Distribution:</a:t>
          </a:r>
          <a:endParaRPr lang="en-US" sz="1200" kern="1200"/>
        </a:p>
      </dsp:txBody>
      <dsp:txXfrm>
        <a:off x="552723" y="2450561"/>
        <a:ext cx="2071171" cy="720000"/>
      </dsp:txXfrm>
    </dsp:sp>
    <dsp:sp modelId="{E4948A2D-74CC-4A05-8E64-EBB34E383E9E}">
      <dsp:nvSpPr>
        <dsp:cNvPr id="0" name=""/>
        <dsp:cNvSpPr/>
      </dsp:nvSpPr>
      <dsp:spPr>
        <a:xfrm>
          <a:off x="3390229" y="793624"/>
          <a:ext cx="1263414" cy="12634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D9ADFD3-79D1-494F-9438-BE3E7BD85ED3}">
      <dsp:nvSpPr>
        <dsp:cNvPr id="0" name=""/>
        <dsp:cNvSpPr/>
      </dsp:nvSpPr>
      <dsp:spPr>
        <a:xfrm>
          <a:off x="3659481" y="1062876"/>
          <a:ext cx="724910" cy="7249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3EA77DA-85A2-4475-A51C-13D21829761A}">
      <dsp:nvSpPr>
        <dsp:cNvPr id="0" name=""/>
        <dsp:cNvSpPr/>
      </dsp:nvSpPr>
      <dsp:spPr>
        <a:xfrm>
          <a:off x="2986350" y="2450561"/>
          <a:ext cx="20711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Shows significant variation in waste generation across regions</a:t>
          </a:r>
        </a:p>
      </dsp:txBody>
      <dsp:txXfrm>
        <a:off x="2986350" y="2450561"/>
        <a:ext cx="2071171" cy="720000"/>
      </dsp:txXfrm>
    </dsp:sp>
    <dsp:sp modelId="{2F890261-EE78-46BD-8749-C64925555DE5}">
      <dsp:nvSpPr>
        <dsp:cNvPr id="0" name=""/>
        <dsp:cNvSpPr/>
      </dsp:nvSpPr>
      <dsp:spPr>
        <a:xfrm>
          <a:off x="5823856" y="793624"/>
          <a:ext cx="1263414" cy="12634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4F6760-5AFF-4BAE-A6D1-45A469764FA9}">
      <dsp:nvSpPr>
        <dsp:cNvPr id="0" name=""/>
        <dsp:cNvSpPr/>
      </dsp:nvSpPr>
      <dsp:spPr>
        <a:xfrm>
          <a:off x="6093108" y="1062876"/>
          <a:ext cx="724910" cy="7249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B568AEA8-1554-456E-9C6A-A66C1E993DCA}">
      <dsp:nvSpPr>
        <dsp:cNvPr id="0" name=""/>
        <dsp:cNvSpPr/>
      </dsp:nvSpPr>
      <dsp:spPr>
        <a:xfrm>
          <a:off x="5419977" y="2450561"/>
          <a:ext cx="20711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Combined waste figures range from 61 to 260 kg/capita/year </a:t>
          </a:r>
        </a:p>
      </dsp:txBody>
      <dsp:txXfrm>
        <a:off x="5419977" y="2450561"/>
        <a:ext cx="2071171" cy="720000"/>
      </dsp:txXfrm>
    </dsp:sp>
    <dsp:sp modelId="{363A5844-115B-44E2-8633-7DBA5D284D33}">
      <dsp:nvSpPr>
        <dsp:cNvPr id="0" name=""/>
        <dsp:cNvSpPr/>
      </dsp:nvSpPr>
      <dsp:spPr>
        <a:xfrm>
          <a:off x="8257483" y="793624"/>
          <a:ext cx="1263414" cy="1263414"/>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030619-FBD5-4617-90EA-63B5FFDCDAFF}">
      <dsp:nvSpPr>
        <dsp:cNvPr id="0" name=""/>
        <dsp:cNvSpPr/>
      </dsp:nvSpPr>
      <dsp:spPr>
        <a:xfrm>
          <a:off x="8526735" y="1062876"/>
          <a:ext cx="724910" cy="7249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0F7D0F-8E9D-4B3D-859F-B8010F9AC43B}">
      <dsp:nvSpPr>
        <dsp:cNvPr id="0" name=""/>
        <dsp:cNvSpPr/>
      </dsp:nvSpPr>
      <dsp:spPr>
        <a:xfrm>
          <a:off x="7853604" y="2450561"/>
          <a:ext cx="207117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Strong relationship between household waste and overall waste generation</a:t>
          </a:r>
        </a:p>
      </dsp:txBody>
      <dsp:txXfrm>
        <a:off x="7853604" y="2450561"/>
        <a:ext cx="2071171"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44918-0BC3-4FA5-828C-8136EEA88E1B}">
      <dsp:nvSpPr>
        <dsp:cNvPr id="0" name=""/>
        <dsp:cNvSpPr/>
      </dsp:nvSpPr>
      <dsp:spPr>
        <a:xfrm>
          <a:off x="0" y="63742"/>
          <a:ext cx="5741533" cy="95340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XGBoost regressor performance metrics:</a:t>
          </a:r>
          <a:endParaRPr lang="en-US" sz="2400" kern="1200"/>
        </a:p>
      </dsp:txBody>
      <dsp:txXfrm>
        <a:off x="46541" y="110283"/>
        <a:ext cx="5648451" cy="860321"/>
      </dsp:txXfrm>
    </dsp:sp>
    <dsp:sp modelId="{E24EDF11-D124-4E86-815E-9B5E4E46B6F0}">
      <dsp:nvSpPr>
        <dsp:cNvPr id="0" name=""/>
        <dsp:cNvSpPr/>
      </dsp:nvSpPr>
      <dsp:spPr>
        <a:xfrm>
          <a:off x="0" y="1086265"/>
          <a:ext cx="5741533" cy="953403"/>
        </a:xfrm>
        <a:prstGeom prst="roundRect">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Household Sector: R² = 0.41, RMSE 13.62 kg/capita/year</a:t>
          </a:r>
          <a:endParaRPr lang="en-US" sz="2400" kern="1200"/>
        </a:p>
      </dsp:txBody>
      <dsp:txXfrm>
        <a:off x="46541" y="1132806"/>
        <a:ext cx="5648451" cy="860321"/>
      </dsp:txXfrm>
    </dsp:sp>
    <dsp:sp modelId="{E6728968-DE07-4841-BFED-48220058B9AF}">
      <dsp:nvSpPr>
        <dsp:cNvPr id="0" name=""/>
        <dsp:cNvSpPr/>
      </dsp:nvSpPr>
      <dsp:spPr>
        <a:xfrm>
          <a:off x="0" y="2108789"/>
          <a:ext cx="5741533" cy="953403"/>
        </a:xfrm>
        <a:prstGeom prst="round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Retail Sector: R² = 0.59, RMSE 3.55 kg/capita/year</a:t>
          </a:r>
          <a:endParaRPr lang="en-US" sz="2400" kern="1200"/>
        </a:p>
      </dsp:txBody>
      <dsp:txXfrm>
        <a:off x="46541" y="2155330"/>
        <a:ext cx="5648451" cy="860321"/>
      </dsp:txXfrm>
    </dsp:sp>
    <dsp:sp modelId="{4C7CA1BD-18B9-4A31-A12B-58E27CB15FB6}">
      <dsp:nvSpPr>
        <dsp:cNvPr id="0" name=""/>
        <dsp:cNvSpPr/>
      </dsp:nvSpPr>
      <dsp:spPr>
        <a:xfrm>
          <a:off x="0" y="3131313"/>
          <a:ext cx="5741533" cy="953403"/>
        </a:xfrm>
        <a:prstGeom prst="roundRect">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Food Service Sector: R² = 0.60, RMSE 3.79 kg/capita/year </a:t>
          </a:r>
          <a:endParaRPr lang="en-US" sz="2400" kern="1200"/>
        </a:p>
      </dsp:txBody>
      <dsp:txXfrm>
        <a:off x="46541" y="3177854"/>
        <a:ext cx="5648451" cy="860321"/>
      </dsp:txXfrm>
    </dsp:sp>
    <dsp:sp modelId="{14FB9EDC-BC4C-4FB9-A43B-D064EB43C3F9}">
      <dsp:nvSpPr>
        <dsp:cNvPr id="0" name=""/>
        <dsp:cNvSpPr/>
      </dsp:nvSpPr>
      <dsp:spPr>
        <a:xfrm>
          <a:off x="0" y="4153837"/>
          <a:ext cx="5741533" cy="953403"/>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IN" sz="2400" kern="1200"/>
            <a:t>Bar charts comparing R² scores, MSE, and RMSE across sectors</a:t>
          </a:r>
          <a:endParaRPr lang="en-US" sz="2400" kern="1200"/>
        </a:p>
      </dsp:txBody>
      <dsp:txXfrm>
        <a:off x="46541" y="4200378"/>
        <a:ext cx="5648451" cy="86032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25F1A-235D-4E16-8894-768058F5B1A6}">
      <dsp:nvSpPr>
        <dsp:cNvPr id="0" name=""/>
        <dsp:cNvSpPr/>
      </dsp:nvSpPr>
      <dsp:spPr>
        <a:xfrm>
          <a:off x="0" y="1162051"/>
          <a:ext cx="5741533" cy="302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37DF6D-B895-4A4D-B074-426B0B77859C}">
      <dsp:nvSpPr>
        <dsp:cNvPr id="0" name=""/>
        <dsp:cNvSpPr/>
      </dsp:nvSpPr>
      <dsp:spPr>
        <a:xfrm>
          <a:off x="287076" y="984931"/>
          <a:ext cx="4019073" cy="3542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533400">
            <a:lnSpc>
              <a:spcPct val="90000"/>
            </a:lnSpc>
            <a:spcBef>
              <a:spcPct val="0"/>
            </a:spcBef>
            <a:spcAft>
              <a:spcPct val="35000"/>
            </a:spcAft>
            <a:buNone/>
          </a:pPr>
          <a:r>
            <a:rPr lang="en-US" sz="1200" kern="1200"/>
            <a:t>5-year food waste projections by sector 20252030 </a:t>
          </a:r>
        </a:p>
      </dsp:txBody>
      <dsp:txXfrm>
        <a:off x="304369" y="1002224"/>
        <a:ext cx="3984487" cy="319654"/>
      </dsp:txXfrm>
    </dsp:sp>
    <dsp:sp modelId="{4C918F0E-7E70-4046-90D8-1898FAB87377}">
      <dsp:nvSpPr>
        <dsp:cNvPr id="0" name=""/>
        <dsp:cNvSpPr/>
      </dsp:nvSpPr>
      <dsp:spPr>
        <a:xfrm>
          <a:off x="0" y="1706371"/>
          <a:ext cx="5741533" cy="3024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B6A217E-03C8-48EA-AD22-165E32E39AA0}">
      <dsp:nvSpPr>
        <dsp:cNvPr id="0" name=""/>
        <dsp:cNvSpPr/>
      </dsp:nvSpPr>
      <dsp:spPr>
        <a:xfrm>
          <a:off x="287076" y="1529251"/>
          <a:ext cx="4019073" cy="354240"/>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533400">
            <a:lnSpc>
              <a:spcPct val="90000"/>
            </a:lnSpc>
            <a:spcBef>
              <a:spcPct val="0"/>
            </a:spcBef>
            <a:spcAft>
              <a:spcPct val="35000"/>
            </a:spcAft>
            <a:buNone/>
          </a:pPr>
          <a:r>
            <a:rPr lang="en-US" sz="1200" kern="1200"/>
            <a:t>Predicted trends: </a:t>
          </a:r>
        </a:p>
      </dsp:txBody>
      <dsp:txXfrm>
        <a:off x="304369" y="1546544"/>
        <a:ext cx="3984487" cy="319654"/>
      </dsp:txXfrm>
    </dsp:sp>
    <dsp:sp modelId="{B0747D3A-C01E-47EF-B0FD-A0B3A470B3C5}">
      <dsp:nvSpPr>
        <dsp:cNvPr id="0" name=""/>
        <dsp:cNvSpPr/>
      </dsp:nvSpPr>
      <dsp:spPr>
        <a:xfrm>
          <a:off x="0" y="2250691"/>
          <a:ext cx="5741533" cy="3024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D7E2A6-F855-4A34-82B3-5630B8AAF257}">
      <dsp:nvSpPr>
        <dsp:cNvPr id="0" name=""/>
        <dsp:cNvSpPr/>
      </dsp:nvSpPr>
      <dsp:spPr>
        <a:xfrm>
          <a:off x="287076" y="2073571"/>
          <a:ext cx="4019073" cy="354240"/>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533400">
            <a:lnSpc>
              <a:spcPct val="90000"/>
            </a:lnSpc>
            <a:spcBef>
              <a:spcPct val="0"/>
            </a:spcBef>
            <a:spcAft>
              <a:spcPct val="35000"/>
            </a:spcAft>
            <a:buNone/>
          </a:pPr>
          <a:r>
            <a:rPr lang="en-US" sz="1200" kern="1200"/>
            <a:t>Household waste: 0.09% annual change</a:t>
          </a:r>
        </a:p>
      </dsp:txBody>
      <dsp:txXfrm>
        <a:off x="304369" y="2090864"/>
        <a:ext cx="3984487" cy="319654"/>
      </dsp:txXfrm>
    </dsp:sp>
    <dsp:sp modelId="{7BA26A6C-0A91-42ED-996B-0440E36F47A8}">
      <dsp:nvSpPr>
        <dsp:cNvPr id="0" name=""/>
        <dsp:cNvSpPr/>
      </dsp:nvSpPr>
      <dsp:spPr>
        <a:xfrm>
          <a:off x="0" y="2795011"/>
          <a:ext cx="5741533" cy="3024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EAD7842-EC61-4231-B2E2-E0A0C86CBD89}">
      <dsp:nvSpPr>
        <dsp:cNvPr id="0" name=""/>
        <dsp:cNvSpPr/>
      </dsp:nvSpPr>
      <dsp:spPr>
        <a:xfrm>
          <a:off x="287076" y="2617891"/>
          <a:ext cx="4019073" cy="35424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533400">
            <a:lnSpc>
              <a:spcPct val="90000"/>
            </a:lnSpc>
            <a:spcBef>
              <a:spcPct val="0"/>
            </a:spcBef>
            <a:spcAft>
              <a:spcPct val="35000"/>
            </a:spcAft>
            <a:buNone/>
          </a:pPr>
          <a:r>
            <a:rPr lang="en-US" sz="1200" kern="1200"/>
            <a:t>Retail waste: 0.10% annual change</a:t>
          </a:r>
        </a:p>
      </dsp:txBody>
      <dsp:txXfrm>
        <a:off x="304369" y="2635184"/>
        <a:ext cx="3984487" cy="319654"/>
      </dsp:txXfrm>
    </dsp:sp>
    <dsp:sp modelId="{D3918D68-8604-4189-9BAE-04B26F44CC90}">
      <dsp:nvSpPr>
        <dsp:cNvPr id="0" name=""/>
        <dsp:cNvSpPr/>
      </dsp:nvSpPr>
      <dsp:spPr>
        <a:xfrm>
          <a:off x="0" y="3339331"/>
          <a:ext cx="5741533" cy="302400"/>
        </a:xfrm>
        <a:prstGeom prst="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70B8864-A150-4F0A-93E8-B8FEAA0A42FF}">
      <dsp:nvSpPr>
        <dsp:cNvPr id="0" name=""/>
        <dsp:cNvSpPr/>
      </dsp:nvSpPr>
      <dsp:spPr>
        <a:xfrm>
          <a:off x="287076" y="3162211"/>
          <a:ext cx="4019073" cy="354240"/>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533400">
            <a:lnSpc>
              <a:spcPct val="90000"/>
            </a:lnSpc>
            <a:spcBef>
              <a:spcPct val="0"/>
            </a:spcBef>
            <a:spcAft>
              <a:spcPct val="35000"/>
            </a:spcAft>
            <a:buNone/>
          </a:pPr>
          <a:r>
            <a:rPr lang="en-US" sz="1200" kern="1200"/>
            <a:t>Food service waste: 0.28% annual change 2</a:t>
          </a:r>
        </a:p>
      </dsp:txBody>
      <dsp:txXfrm>
        <a:off x="304369" y="3179504"/>
        <a:ext cx="3984487" cy="319654"/>
      </dsp:txXfrm>
    </dsp:sp>
    <dsp:sp modelId="{85799D41-7A86-4900-90F2-9547C5C9E2CD}">
      <dsp:nvSpPr>
        <dsp:cNvPr id="0" name=""/>
        <dsp:cNvSpPr/>
      </dsp:nvSpPr>
      <dsp:spPr>
        <a:xfrm>
          <a:off x="0" y="3883651"/>
          <a:ext cx="5741533" cy="302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5531B59-E284-4241-81A9-628E3E08886C}">
      <dsp:nvSpPr>
        <dsp:cNvPr id="0" name=""/>
        <dsp:cNvSpPr/>
      </dsp:nvSpPr>
      <dsp:spPr>
        <a:xfrm>
          <a:off x="287076" y="3706531"/>
          <a:ext cx="4019073" cy="354240"/>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1911" tIns="0" rIns="151911" bIns="0" numCol="1" spcCol="1270" anchor="ctr" anchorCtr="0">
          <a:noAutofit/>
        </a:bodyPr>
        <a:lstStyle/>
        <a:p>
          <a:pPr marL="0" lvl="0" indent="0" algn="l" defTabSz="533400">
            <a:lnSpc>
              <a:spcPct val="90000"/>
            </a:lnSpc>
            <a:spcBef>
              <a:spcPct val="0"/>
            </a:spcBef>
            <a:spcAft>
              <a:spcPct val="35000"/>
            </a:spcAft>
            <a:buNone/>
          </a:pPr>
          <a:r>
            <a:rPr lang="en-US" sz="1200" kern="1200"/>
            <a:t>Line chart visualizing predicted waste generation over time</a:t>
          </a:r>
        </a:p>
      </dsp:txBody>
      <dsp:txXfrm>
        <a:off x="304369" y="3723824"/>
        <a:ext cx="3984487" cy="319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9B5689-7BFC-413A-91EE-CF6037AFD40D}">
      <dsp:nvSpPr>
        <dsp:cNvPr id="0" name=""/>
        <dsp:cNvSpPr/>
      </dsp:nvSpPr>
      <dsp:spPr>
        <a:xfrm>
          <a:off x="970752" y="506270"/>
          <a:ext cx="927160" cy="9271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542A04-081C-41B6-B3E8-75E63568DB38}">
      <dsp:nvSpPr>
        <dsp:cNvPr id="0" name=""/>
        <dsp:cNvSpPr/>
      </dsp:nvSpPr>
      <dsp:spPr>
        <a:xfrm>
          <a:off x="404154" y="1829336"/>
          <a:ext cx="2060357" cy="131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GitHub Repository: Food Waste Analysis Project</a:t>
          </a:r>
        </a:p>
        <a:p>
          <a:pPr marL="0" lvl="0" indent="0" algn="ctr" defTabSz="488950">
            <a:lnSpc>
              <a:spcPct val="100000"/>
            </a:lnSpc>
            <a:spcBef>
              <a:spcPct val="0"/>
            </a:spcBef>
            <a:spcAft>
              <a:spcPct val="35000"/>
            </a:spcAft>
            <a:buNone/>
          </a:pPr>
          <a:r>
            <a:rPr lang="en-IN" sz="1100" b="1" kern="1200" dirty="0"/>
            <a:t>Link: https://github.com/GladwinDaniel/Exploratory-Data-Analytics-in-Food-Waste-Prediction </a:t>
          </a:r>
          <a:endParaRPr lang="en-US" sz="1100" b="1" kern="1200" dirty="0"/>
        </a:p>
      </dsp:txBody>
      <dsp:txXfrm>
        <a:off x="404154" y="1829336"/>
        <a:ext cx="2060357" cy="1313525"/>
      </dsp:txXfrm>
    </dsp:sp>
    <dsp:sp modelId="{96C1FE2D-89BA-4D2D-9235-4E7AE7C7D62B}">
      <dsp:nvSpPr>
        <dsp:cNvPr id="0" name=""/>
        <dsp:cNvSpPr/>
      </dsp:nvSpPr>
      <dsp:spPr>
        <a:xfrm>
          <a:off x="3391672" y="506270"/>
          <a:ext cx="927160" cy="9271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612235-860D-4B0B-AFD3-F8537B3B0DD3}">
      <dsp:nvSpPr>
        <dsp:cNvPr id="0" name=""/>
        <dsp:cNvSpPr/>
      </dsp:nvSpPr>
      <dsp:spPr>
        <a:xfrm>
          <a:off x="2825074" y="1829336"/>
          <a:ext cx="2060357" cy="131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err="1"/>
            <a:t>Jupyter</a:t>
          </a:r>
          <a:r>
            <a:rPr lang="en-IN" sz="1100" kern="1200" dirty="0"/>
            <a:t> Notebooks: Complete analysis including data processing, visualization, </a:t>
          </a:r>
          <a:r>
            <a:rPr lang="en-IN" sz="1100" kern="1200" dirty="0" err="1"/>
            <a:t>modeling</a:t>
          </a:r>
          <a:r>
            <a:rPr lang="en-IN" sz="1100" kern="1200" dirty="0"/>
            <a:t> </a:t>
          </a:r>
        </a:p>
        <a:p>
          <a:pPr marL="0" lvl="0" indent="0" algn="ctr" defTabSz="488950">
            <a:lnSpc>
              <a:spcPct val="100000"/>
            </a:lnSpc>
            <a:spcBef>
              <a:spcPct val="0"/>
            </a:spcBef>
            <a:spcAft>
              <a:spcPct val="35000"/>
            </a:spcAft>
            <a:buNone/>
          </a:pPr>
          <a:r>
            <a:rPr lang="en-IN" sz="1100" b="1" kern="1200" dirty="0"/>
            <a:t>Link:</a:t>
          </a:r>
        </a:p>
        <a:p>
          <a:pPr marL="0" lvl="0" indent="0" algn="ctr" defTabSz="488950">
            <a:lnSpc>
              <a:spcPct val="100000"/>
            </a:lnSpc>
            <a:spcBef>
              <a:spcPct val="0"/>
            </a:spcBef>
            <a:spcAft>
              <a:spcPct val="35000"/>
            </a:spcAft>
            <a:buNone/>
          </a:pPr>
          <a:r>
            <a:rPr lang="en-IN" sz="1100" b="1" kern="1200" dirty="0"/>
            <a:t>https://colab.research.google.com/drive/1jUfWBVDGJJP4Srb5MLvwu3z1rPJEWqQp?usp=sharing</a:t>
          </a:r>
          <a:endParaRPr lang="en-US" sz="1100" b="1" kern="1200" dirty="0"/>
        </a:p>
      </dsp:txBody>
      <dsp:txXfrm>
        <a:off x="2825074" y="1829336"/>
        <a:ext cx="2060357" cy="1313525"/>
      </dsp:txXfrm>
    </dsp:sp>
    <dsp:sp modelId="{2E02FA08-274E-46D9-9E76-8697D902F610}">
      <dsp:nvSpPr>
        <dsp:cNvPr id="0" name=""/>
        <dsp:cNvSpPr/>
      </dsp:nvSpPr>
      <dsp:spPr>
        <a:xfrm>
          <a:off x="5812591" y="506270"/>
          <a:ext cx="927160" cy="9271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98FE1F3-5B46-4DDB-88D8-05B2D028C875}">
      <dsp:nvSpPr>
        <dsp:cNvPr id="0" name=""/>
        <dsp:cNvSpPr/>
      </dsp:nvSpPr>
      <dsp:spPr>
        <a:xfrm>
          <a:off x="5245993" y="1829336"/>
          <a:ext cx="2060357" cy="131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a:t>Python libraries: pandas, numpy, matplotlib, seaborn, scikit-learn, XGBoost, SHAP </a:t>
          </a:r>
          <a:endParaRPr lang="en-US" sz="1100" kern="1200"/>
        </a:p>
      </dsp:txBody>
      <dsp:txXfrm>
        <a:off x="5245993" y="1829336"/>
        <a:ext cx="2060357" cy="1313525"/>
      </dsp:txXfrm>
    </dsp:sp>
    <dsp:sp modelId="{4EBE08EB-CB2F-45C4-886C-D822A57CAF27}">
      <dsp:nvSpPr>
        <dsp:cNvPr id="0" name=""/>
        <dsp:cNvSpPr/>
      </dsp:nvSpPr>
      <dsp:spPr>
        <a:xfrm>
          <a:off x="8233511" y="506270"/>
          <a:ext cx="927160" cy="9271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0BCE58-ED73-4F8A-BAA0-B25374DC3FC8}">
      <dsp:nvSpPr>
        <dsp:cNvPr id="0" name=""/>
        <dsp:cNvSpPr/>
      </dsp:nvSpPr>
      <dsp:spPr>
        <a:xfrm>
          <a:off x="7666913" y="1829336"/>
          <a:ext cx="2060357" cy="1313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IN" sz="1100" kern="1200" dirty="0"/>
            <a:t>Dataset source and documentation</a:t>
          </a:r>
          <a:endParaRPr lang="en-US" sz="1100" kern="1200" dirty="0"/>
        </a:p>
      </dsp:txBody>
      <dsp:txXfrm>
        <a:off x="7666913" y="1829336"/>
        <a:ext cx="2060357" cy="131352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BFB35-90E1-42F0-8EAC-C448981D28E2}">
      <dsp:nvSpPr>
        <dsp:cNvPr id="0" name=""/>
        <dsp:cNvSpPr/>
      </dsp:nvSpPr>
      <dsp:spPr>
        <a:xfrm>
          <a:off x="0" y="2040"/>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4F5013-750E-4351-B213-FD4C69398AC9}">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35A7732-8023-4C9E-B157-68F2B69F949E}">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dirty="0"/>
            <a:t>SHAP </a:t>
          </a:r>
          <a:r>
            <a:rPr lang="en-US" sz="2200" kern="1200" dirty="0" err="1"/>
            <a:t>SHapley</a:t>
          </a:r>
          <a:r>
            <a:rPr lang="en-US" sz="2200" kern="1200" dirty="0"/>
            <a:t> Additive </a:t>
          </a:r>
          <a:r>
            <a:rPr lang="en-US" sz="2200" kern="1200" dirty="0" err="1"/>
            <a:t>exPlanations</a:t>
          </a:r>
          <a:r>
            <a:rPr lang="en-US" sz="2200" kern="1200" dirty="0"/>
            <a:t>) analysis for model interpretability</a:t>
          </a:r>
        </a:p>
      </dsp:txBody>
      <dsp:txXfrm>
        <a:off x="1194666" y="2040"/>
        <a:ext cx="4691624" cy="1034343"/>
      </dsp:txXfrm>
    </dsp:sp>
    <dsp:sp modelId="{4AF90D5A-E421-4050-92B3-0B2F51E7B899}">
      <dsp:nvSpPr>
        <dsp:cNvPr id="0" name=""/>
        <dsp:cNvSpPr/>
      </dsp:nvSpPr>
      <dsp:spPr>
        <a:xfrm>
          <a:off x="0" y="1294969"/>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962FDF-6A68-4230-B726-C86EE73993BD}">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6A741F-1FD4-4214-9267-4A3BB59E87E5}">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Force plots showing feature importance for each prediction</a:t>
          </a:r>
        </a:p>
      </dsp:txBody>
      <dsp:txXfrm>
        <a:off x="1194666" y="1294969"/>
        <a:ext cx="4691624" cy="1034343"/>
      </dsp:txXfrm>
    </dsp:sp>
    <dsp:sp modelId="{ACB31E9C-BA03-404C-AE98-4FFE338D6A49}">
      <dsp:nvSpPr>
        <dsp:cNvPr id="0" name=""/>
        <dsp:cNvSpPr/>
      </dsp:nvSpPr>
      <dsp:spPr>
        <a:xfrm>
          <a:off x="0" y="2587898"/>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A0690A-C3C7-4DBC-9F72-7A53FCC2304A}">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B463CC-73FC-4DF5-B896-A15E5CF45560}">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Summary plots highlighting key variables influencing waste generation </a:t>
          </a:r>
        </a:p>
      </dsp:txBody>
      <dsp:txXfrm>
        <a:off x="1194666" y="2587898"/>
        <a:ext cx="4691624" cy="1034343"/>
      </dsp:txXfrm>
    </dsp:sp>
    <dsp:sp modelId="{1C6ACCF9-B10F-44BF-A76E-720B4EF6C483}">
      <dsp:nvSpPr>
        <dsp:cNvPr id="0" name=""/>
        <dsp:cNvSpPr/>
      </dsp:nvSpPr>
      <dsp:spPr>
        <a:xfrm>
          <a:off x="0" y="3880827"/>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7FED72-0FAB-4959-96D0-3FB55DD17760}">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3448C2-8259-4B60-B269-1062E3E103B7}">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Explainability insights for policy development</a:t>
          </a:r>
        </a:p>
      </dsp:txBody>
      <dsp:txXfrm>
        <a:off x="1194666" y="3880827"/>
        <a:ext cx="4691624" cy="1034343"/>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125527429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EC81E-BB73-4838-B802-C550B14684A6}"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801238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476715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065425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1295897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2316387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29090401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689326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263550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657041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BDEC81E-BB73-4838-B802-C550B14684A6}"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4226326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DEC81E-BB73-4838-B802-C550B14684A6}"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2596279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BDEC81E-BB73-4838-B802-C550B14684A6}"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40536187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BDEC81E-BB73-4838-B802-C550B14684A6}"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179378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BDEC81E-BB73-4838-B802-C550B14684A6}"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1864314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EC81E-BB73-4838-B802-C550B14684A6}"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3682056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BDEC81E-BB73-4838-B802-C550B14684A6}"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50B456-5A9D-4CB8-BB97-0BACC1510042}" type="slidenum">
              <a:rPr lang="en-IN" smtClean="0"/>
              <a:t>‹#›</a:t>
            </a:fld>
            <a:endParaRPr lang="en-IN"/>
          </a:p>
        </p:txBody>
      </p:sp>
    </p:spTree>
    <p:extLst>
      <p:ext uri="{BB962C8B-B14F-4D97-AF65-F5344CB8AC3E}">
        <p14:creationId xmlns:p14="http://schemas.microsoft.com/office/powerpoint/2010/main" val="2674764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BDEC81E-BB73-4838-B802-C550B14684A6}" type="datetimeFigureOut">
              <a:rPr lang="en-IN" smtClean="0"/>
              <a:t>21-04-2025</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C50B456-5A9D-4CB8-BB97-0BACC1510042}" type="slidenum">
              <a:rPr lang="en-IN" smtClean="0"/>
              <a:t>‹#›</a:t>
            </a:fld>
            <a:endParaRPr lang="en-IN"/>
          </a:p>
        </p:txBody>
      </p:sp>
    </p:spTree>
    <p:extLst>
      <p:ext uri="{BB962C8B-B14F-4D97-AF65-F5344CB8AC3E}">
        <p14:creationId xmlns:p14="http://schemas.microsoft.com/office/powerpoint/2010/main" val="38913775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7.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2.png"/><Relationship Id="rId7" Type="http://schemas.openxmlformats.org/officeDocument/2006/relationships/diagramColors" Target="../diagrams/colors7.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8.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34EF3-B7A0-7B2D-4DC6-9EED3424FA80}"/>
              </a:ext>
            </a:extLst>
          </p:cNvPr>
          <p:cNvSpPr>
            <a:spLocks noGrp="1"/>
          </p:cNvSpPr>
          <p:nvPr>
            <p:ph type="ctrTitle"/>
          </p:nvPr>
        </p:nvSpPr>
        <p:spPr>
          <a:xfrm>
            <a:off x="1015999" y="388112"/>
            <a:ext cx="10160001" cy="1020064"/>
          </a:xfrm>
        </p:spPr>
        <p:txBody>
          <a:bodyPr>
            <a:normAutofit/>
          </a:bodyPr>
          <a:lstStyle/>
          <a:p>
            <a:pPr algn="ctr"/>
            <a:r>
              <a:rPr lang="en-IN" sz="3600" dirty="0">
                <a:latin typeface="Arial Black" panose="020B0A04020102020204" pitchFamily="34" charset="0"/>
              </a:rPr>
              <a:t>Exploratory Data Analytics</a:t>
            </a:r>
            <a:br>
              <a:rPr lang="en-IN" sz="3600" dirty="0">
                <a:latin typeface="Arial Black" panose="020B0A04020102020204" pitchFamily="34" charset="0"/>
              </a:rPr>
            </a:br>
            <a:r>
              <a:rPr lang="en-IN" sz="2400" dirty="0">
                <a:latin typeface="Arial Black" panose="020B0A04020102020204" pitchFamily="34" charset="0"/>
              </a:rPr>
              <a:t>(cse3040) </a:t>
            </a:r>
          </a:p>
        </p:txBody>
      </p:sp>
      <p:sp>
        <p:nvSpPr>
          <p:cNvPr id="3" name="Subtitle 2">
            <a:extLst>
              <a:ext uri="{FF2B5EF4-FFF2-40B4-BE49-F238E27FC236}">
                <a16:creationId xmlns:a16="http://schemas.microsoft.com/office/drawing/2014/main" id="{52628EB2-611E-C70F-AE9A-612ECAB7247B}"/>
              </a:ext>
            </a:extLst>
          </p:cNvPr>
          <p:cNvSpPr>
            <a:spLocks noGrp="1"/>
          </p:cNvSpPr>
          <p:nvPr>
            <p:ph type="subTitle" idx="1"/>
          </p:nvPr>
        </p:nvSpPr>
        <p:spPr>
          <a:xfrm>
            <a:off x="1117598" y="3343807"/>
            <a:ext cx="9956801" cy="2015066"/>
          </a:xfrm>
        </p:spPr>
        <p:txBody>
          <a:bodyPr>
            <a:noAutofit/>
          </a:bodyPr>
          <a:lstStyle/>
          <a:p>
            <a:pPr algn="ctr"/>
            <a:r>
              <a:rPr lang="en-IN" sz="2000" b="1" dirty="0"/>
              <a:t>Team members </a:t>
            </a:r>
          </a:p>
          <a:p>
            <a:pPr algn="ctr"/>
            <a:r>
              <a:rPr lang="en-IN" sz="2000" dirty="0"/>
              <a:t>GLADWIN DANIEL P  23MIA1058</a:t>
            </a:r>
          </a:p>
          <a:p>
            <a:pPr algn="ctr"/>
            <a:r>
              <a:rPr lang="en-IN" sz="2000" dirty="0"/>
              <a:t>RESHMA G                  23MIA1017</a:t>
            </a:r>
          </a:p>
          <a:p>
            <a:pPr algn="ctr"/>
            <a:r>
              <a:rPr lang="en-IN" sz="2000" dirty="0"/>
              <a:t>KARTHIKEYAN A        23MIA1123</a:t>
            </a:r>
          </a:p>
          <a:p>
            <a:pPr algn="ctr"/>
            <a:endParaRPr lang="en-IN" sz="3200" dirty="0"/>
          </a:p>
          <a:p>
            <a:r>
              <a:rPr lang="en-IN" sz="3200" b="1" dirty="0"/>
              <a:t>        </a:t>
            </a:r>
            <a:endParaRPr lang="en-IN" sz="3200" dirty="0"/>
          </a:p>
        </p:txBody>
      </p:sp>
      <p:sp>
        <p:nvSpPr>
          <p:cNvPr id="4" name="TextBox 3">
            <a:extLst>
              <a:ext uri="{FF2B5EF4-FFF2-40B4-BE49-F238E27FC236}">
                <a16:creationId xmlns:a16="http://schemas.microsoft.com/office/drawing/2014/main" id="{F67068FB-3431-DAD3-BBC7-B86FD9E65172}"/>
              </a:ext>
            </a:extLst>
          </p:cNvPr>
          <p:cNvSpPr txBox="1"/>
          <p:nvPr/>
        </p:nvSpPr>
        <p:spPr>
          <a:xfrm>
            <a:off x="1990344" y="1922026"/>
            <a:ext cx="8211312" cy="954107"/>
          </a:xfrm>
          <a:prstGeom prst="rect">
            <a:avLst/>
          </a:prstGeom>
          <a:noFill/>
        </p:spPr>
        <p:txBody>
          <a:bodyPr wrap="square" rtlCol="0">
            <a:spAutoFit/>
          </a:bodyPr>
          <a:lstStyle/>
          <a:p>
            <a:pPr algn="ctr"/>
            <a:r>
              <a:rPr lang="en-IN" sz="2800" b="1" dirty="0">
                <a:latin typeface="Arial" panose="020B0604020202020204" pitchFamily="34" charset="0"/>
                <a:cs typeface="Arial" panose="020B0604020202020204" pitchFamily="34" charset="0"/>
              </a:rPr>
              <a:t>A COMPREHENSIVE ANALYSIS ON FOOD WASTAGE</a:t>
            </a:r>
          </a:p>
        </p:txBody>
      </p:sp>
      <p:sp>
        <p:nvSpPr>
          <p:cNvPr id="6" name="TextBox 5">
            <a:extLst>
              <a:ext uri="{FF2B5EF4-FFF2-40B4-BE49-F238E27FC236}">
                <a16:creationId xmlns:a16="http://schemas.microsoft.com/office/drawing/2014/main" id="{592FCF8D-648D-A5E0-81AA-5B189722D84D}"/>
              </a:ext>
            </a:extLst>
          </p:cNvPr>
          <p:cNvSpPr txBox="1"/>
          <p:nvPr/>
        </p:nvSpPr>
        <p:spPr>
          <a:xfrm>
            <a:off x="7674102" y="6013627"/>
            <a:ext cx="6094476" cy="646331"/>
          </a:xfrm>
          <a:prstGeom prst="rect">
            <a:avLst/>
          </a:prstGeom>
          <a:noFill/>
        </p:spPr>
        <p:txBody>
          <a:bodyPr wrap="square">
            <a:spAutoFit/>
          </a:bodyPr>
          <a:lstStyle/>
          <a:p>
            <a:r>
              <a:rPr lang="en-IN" sz="1800" b="1" dirty="0"/>
              <a:t> Team Name </a:t>
            </a:r>
            <a:r>
              <a:rPr lang="en-IN" sz="1800" dirty="0"/>
              <a:t>– Team F </a:t>
            </a:r>
          </a:p>
          <a:p>
            <a:r>
              <a:rPr lang="en-IN" sz="1800" b="1" dirty="0"/>
              <a:t>Registration-</a:t>
            </a:r>
            <a:r>
              <a:rPr lang="en-IN" sz="1800" dirty="0"/>
              <a:t> WINTER SEMESTER 2024-2025</a:t>
            </a:r>
            <a:endParaRPr lang="en-IN" dirty="0"/>
          </a:p>
        </p:txBody>
      </p:sp>
    </p:spTree>
    <p:extLst>
      <p:ext uri="{BB962C8B-B14F-4D97-AF65-F5344CB8AC3E}">
        <p14:creationId xmlns:p14="http://schemas.microsoft.com/office/powerpoint/2010/main" val="4094537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7" name="Picture 6" descr="Graph">
            <a:extLst>
              <a:ext uri="{FF2B5EF4-FFF2-40B4-BE49-F238E27FC236}">
                <a16:creationId xmlns:a16="http://schemas.microsoft.com/office/drawing/2014/main" id="{0AA50687-5FFE-A791-DE5A-717B12C11EC1}"/>
              </a:ext>
            </a:extLst>
          </p:cNvPr>
          <p:cNvPicPr>
            <a:picLocks noChangeAspect="1"/>
          </p:cNvPicPr>
          <p:nvPr/>
        </p:nvPicPr>
        <p:blipFill>
          <a:blip r:embed="rId3"/>
          <a:srcRect t="6357" b="3644"/>
          <a:stretch/>
        </p:blipFill>
        <p:spPr>
          <a:xfrm>
            <a:off x="20" y="-20095"/>
            <a:ext cx="12191980" cy="6857990"/>
          </a:xfrm>
          <a:prstGeom prst="rect">
            <a:avLst/>
          </a:prstGeom>
        </p:spPr>
      </p:pic>
      <p:pic>
        <p:nvPicPr>
          <p:cNvPr id="19" name="Picture 18">
            <a:extLst>
              <a:ext uri="{FF2B5EF4-FFF2-40B4-BE49-F238E27FC236}">
                <a16:creationId xmlns:a16="http://schemas.microsoft.com/office/drawing/2014/main" id="{0C8B7D16-051E-4562-B872-ABF369C457C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Freeform 5">
            <a:extLst>
              <a:ext uri="{FF2B5EF4-FFF2-40B4-BE49-F238E27FC236}">
                <a16:creationId xmlns:a16="http://schemas.microsoft.com/office/drawing/2014/main" id="{ED10CF64-F588-4794-80E9-12CBA17849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516466" y="-18309"/>
            <a:ext cx="11159068" cy="6894618"/>
          </a:xfrm>
          <a:custGeom>
            <a:avLst/>
            <a:gdLst>
              <a:gd name="T0" fmla="*/ 2331 w 2331"/>
              <a:gd name="T1" fmla="*/ 721 h 1440"/>
              <a:gd name="T2" fmla="*/ 2082 w 2331"/>
              <a:gd name="T3" fmla="*/ 0 h 1440"/>
              <a:gd name="T4" fmla="*/ 249 w 2331"/>
              <a:gd name="T5" fmla="*/ 0 h 1440"/>
              <a:gd name="T6" fmla="*/ 0 w 2331"/>
              <a:gd name="T7" fmla="*/ 721 h 1440"/>
              <a:gd name="T8" fmla="*/ 248 w 2331"/>
              <a:gd name="T9" fmla="*/ 1440 h 1440"/>
              <a:gd name="T10" fmla="*/ 2083 w 2331"/>
              <a:gd name="T11" fmla="*/ 1440 h 1440"/>
              <a:gd name="T12" fmla="*/ 2331 w 2331"/>
              <a:gd name="T13" fmla="*/ 721 h 1440"/>
            </a:gdLst>
            <a:ahLst/>
            <a:cxnLst>
              <a:cxn ang="0">
                <a:pos x="T0" y="T1"/>
              </a:cxn>
              <a:cxn ang="0">
                <a:pos x="T2" y="T3"/>
              </a:cxn>
              <a:cxn ang="0">
                <a:pos x="T4" y="T5"/>
              </a:cxn>
              <a:cxn ang="0">
                <a:pos x="T6" y="T7"/>
              </a:cxn>
              <a:cxn ang="0">
                <a:pos x="T8" y="T9"/>
              </a:cxn>
              <a:cxn ang="0">
                <a:pos x="T10" y="T11"/>
              </a:cxn>
              <a:cxn ang="0">
                <a:pos x="T12" y="T13"/>
              </a:cxn>
            </a:cxnLst>
            <a:rect l="0" t="0" r="r" b="b"/>
            <a:pathLst>
              <a:path w="2331" h="1440">
                <a:moveTo>
                  <a:pt x="2331" y="721"/>
                </a:moveTo>
                <a:cubicBezTo>
                  <a:pt x="2331" y="449"/>
                  <a:pt x="2238" y="198"/>
                  <a:pt x="2082" y="0"/>
                </a:cubicBezTo>
                <a:cubicBezTo>
                  <a:pt x="249" y="0"/>
                  <a:pt x="249" y="0"/>
                  <a:pt x="249" y="0"/>
                </a:cubicBezTo>
                <a:cubicBezTo>
                  <a:pt x="93" y="198"/>
                  <a:pt x="0" y="449"/>
                  <a:pt x="0" y="721"/>
                </a:cubicBezTo>
                <a:cubicBezTo>
                  <a:pt x="0" y="992"/>
                  <a:pt x="92" y="1242"/>
                  <a:pt x="248" y="1440"/>
                </a:cubicBezTo>
                <a:cubicBezTo>
                  <a:pt x="2083" y="1440"/>
                  <a:pt x="2083" y="1440"/>
                  <a:pt x="2083" y="1440"/>
                </a:cubicBezTo>
                <a:cubicBezTo>
                  <a:pt x="2239" y="1242"/>
                  <a:pt x="2331" y="992"/>
                  <a:pt x="2331" y="721"/>
                </a:cubicBezTo>
                <a:close/>
              </a:path>
            </a:pathLst>
          </a:custGeom>
          <a:solidFill>
            <a:schemeClr val="bg1">
              <a:alpha val="60000"/>
            </a:schemeClr>
          </a:solid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p>
            <a:pPr algn="ctr">
              <a:spcAft>
                <a:spcPts val="1000"/>
              </a:spcAft>
              <a:buClr>
                <a:schemeClr val="tx1"/>
              </a:buClr>
              <a:buSzPct val="100000"/>
              <a:buFont typeface="Arial"/>
              <a:buNone/>
            </a:pPr>
            <a:endParaRPr lang="en-US" sz="1600" cap="all"/>
          </a:p>
        </p:txBody>
      </p:sp>
      <p:sp>
        <p:nvSpPr>
          <p:cNvPr id="3" name="Content Placeholder 2">
            <a:extLst>
              <a:ext uri="{FF2B5EF4-FFF2-40B4-BE49-F238E27FC236}">
                <a16:creationId xmlns:a16="http://schemas.microsoft.com/office/drawing/2014/main" id="{AD62BE95-C53E-317E-4473-B0D5B5E6DA79}"/>
              </a:ext>
            </a:extLst>
          </p:cNvPr>
          <p:cNvSpPr>
            <a:spLocks noGrp="1"/>
          </p:cNvSpPr>
          <p:nvPr>
            <p:ph idx="1"/>
          </p:nvPr>
        </p:nvSpPr>
        <p:spPr>
          <a:xfrm>
            <a:off x="1375832" y="1208569"/>
            <a:ext cx="9437159" cy="3784600"/>
          </a:xfrm>
        </p:spPr>
        <p:txBody>
          <a:bodyPr>
            <a:normAutofit/>
          </a:bodyPr>
          <a:lstStyle/>
          <a:p>
            <a:r>
              <a:rPr lang="en-US" sz="2400" b="1" dirty="0"/>
              <a:t>Regional Analysis: </a:t>
            </a:r>
          </a:p>
          <a:p>
            <a:pPr marL="0" indent="0">
              <a:buNone/>
            </a:pPr>
            <a:r>
              <a:rPr lang="en-US" sz="2400" dirty="0"/>
              <a:t>           Visualization of waste patterns by region using bar plots, box plots, and violin plots</a:t>
            </a:r>
          </a:p>
          <a:p>
            <a:r>
              <a:rPr lang="en-US" sz="2400" dirty="0"/>
              <a:t> </a:t>
            </a:r>
            <a:r>
              <a:rPr lang="en-US" sz="2400" b="1" dirty="0"/>
              <a:t>Sector Comparison: </a:t>
            </a:r>
          </a:p>
          <a:p>
            <a:pPr marL="0" indent="0">
              <a:buNone/>
            </a:pPr>
            <a:r>
              <a:rPr lang="en-US" sz="2400" dirty="0"/>
              <a:t>           Household waste represents largest proportion of total waste</a:t>
            </a:r>
          </a:p>
          <a:p>
            <a:r>
              <a:rPr lang="en-US" sz="2400" b="1" dirty="0"/>
              <a:t> Confidence Levels:</a:t>
            </a:r>
          </a:p>
          <a:p>
            <a:pPr marL="0" indent="0">
              <a:buNone/>
            </a:pPr>
            <a:r>
              <a:rPr lang="en-US" sz="2400" dirty="0"/>
              <a:t>           Dataset includes confidence metrics for reliability assessment</a:t>
            </a:r>
            <a:endParaRPr lang="en-IN" sz="2400" dirty="0"/>
          </a:p>
        </p:txBody>
      </p:sp>
      <p:sp>
        <p:nvSpPr>
          <p:cNvPr id="6" name="TextBox 5">
            <a:extLst>
              <a:ext uri="{FF2B5EF4-FFF2-40B4-BE49-F238E27FC236}">
                <a16:creationId xmlns:a16="http://schemas.microsoft.com/office/drawing/2014/main" id="{3E5B081C-2DB3-E96A-6136-6EE24926C6DB}"/>
              </a:ext>
            </a:extLst>
          </p:cNvPr>
          <p:cNvSpPr txBox="1"/>
          <p:nvPr/>
        </p:nvSpPr>
        <p:spPr>
          <a:xfrm>
            <a:off x="3046411" y="219564"/>
            <a:ext cx="6096000" cy="769441"/>
          </a:xfrm>
          <a:prstGeom prst="rect">
            <a:avLst/>
          </a:prstGeom>
          <a:noFill/>
        </p:spPr>
        <p:txBody>
          <a:bodyPr wrap="square">
            <a:spAutoFit/>
          </a:bodyPr>
          <a:lstStyle/>
          <a:p>
            <a:pPr algn="ctr"/>
            <a:r>
              <a:rPr lang="en-IN" sz="4400" b="1" dirty="0"/>
              <a:t>DATASET </a:t>
            </a:r>
            <a:endParaRPr lang="en-IN" sz="4400" dirty="0"/>
          </a:p>
        </p:txBody>
      </p:sp>
    </p:spTree>
    <p:extLst>
      <p:ext uri="{BB962C8B-B14F-4D97-AF65-F5344CB8AC3E}">
        <p14:creationId xmlns:p14="http://schemas.microsoft.com/office/powerpoint/2010/main" val="411730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48DE520-FFB5-7B67-A521-0A4447CE6C71}"/>
              </a:ext>
            </a:extLst>
          </p:cNvPr>
          <p:cNvSpPr txBox="1">
            <a:spLocks/>
          </p:cNvSpPr>
          <p:nvPr/>
        </p:nvSpPr>
        <p:spPr>
          <a:xfrm>
            <a:off x="3220720" y="104478"/>
            <a:ext cx="5236051" cy="606994"/>
          </a:xfrm>
          <a:prstGeom prst="rect">
            <a:avLst/>
          </a:prstGeom>
          <a:effectLst/>
        </p:spPr>
        <p:txBody>
          <a:bodyPr vert="horz" lIns="91440" tIns="45720" rIns="91440" bIns="45720" rtlCol="0" anchor="ctr">
            <a:normAutofit fontScale="925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N" sz="4400" b="1">
                <a:latin typeface="Agency FB" panose="020B0503020202020204" pitchFamily="34" charset="0"/>
              </a:rPr>
              <a:t>Data </a:t>
            </a:r>
            <a:r>
              <a:rPr lang="en-IN" sz="4400" b="1">
                <a:solidFill>
                  <a:srgbClr val="FF0000"/>
                </a:solidFill>
                <a:latin typeface="Agency FB" panose="020B0503020202020204" pitchFamily="34" charset="0"/>
              </a:rPr>
              <a:t>Exploration</a:t>
            </a:r>
            <a:endParaRPr lang="en-IN" sz="4400" b="1" dirty="0">
              <a:solidFill>
                <a:srgbClr val="FF0000"/>
              </a:solidFill>
              <a:latin typeface="Agency FB" panose="020B0503020202020204" pitchFamily="34" charset="0"/>
            </a:endParaRPr>
          </a:p>
        </p:txBody>
      </p:sp>
      <p:pic>
        <p:nvPicPr>
          <p:cNvPr id="5" name="Picture 4">
            <a:extLst>
              <a:ext uri="{FF2B5EF4-FFF2-40B4-BE49-F238E27FC236}">
                <a16:creationId xmlns:a16="http://schemas.microsoft.com/office/drawing/2014/main" id="{B313C5A9-90C1-3C90-1427-A086C559B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21450" y="4164261"/>
            <a:ext cx="4931583" cy="2587593"/>
          </a:xfrm>
          <a:prstGeom prst="rect">
            <a:avLst/>
          </a:prstGeom>
        </p:spPr>
      </p:pic>
      <p:pic>
        <p:nvPicPr>
          <p:cNvPr id="6" name="Picture 5">
            <a:extLst>
              <a:ext uri="{FF2B5EF4-FFF2-40B4-BE49-F238E27FC236}">
                <a16:creationId xmlns:a16="http://schemas.microsoft.com/office/drawing/2014/main" id="{D765AC3A-5778-729F-FBCD-73555E2053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8968" y="4164261"/>
            <a:ext cx="4931582" cy="2587593"/>
          </a:xfrm>
          <a:prstGeom prst="rect">
            <a:avLst/>
          </a:prstGeom>
        </p:spPr>
      </p:pic>
      <p:pic>
        <p:nvPicPr>
          <p:cNvPr id="7" name="Picture 6">
            <a:extLst>
              <a:ext uri="{FF2B5EF4-FFF2-40B4-BE49-F238E27FC236}">
                <a16:creationId xmlns:a16="http://schemas.microsoft.com/office/drawing/2014/main" id="{13F04891-9143-11A6-D85B-F28CA475A5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1450" y="1033429"/>
            <a:ext cx="4931583" cy="2822790"/>
          </a:xfrm>
          <a:prstGeom prst="rect">
            <a:avLst/>
          </a:prstGeom>
        </p:spPr>
      </p:pic>
      <p:pic>
        <p:nvPicPr>
          <p:cNvPr id="8" name="Picture 7">
            <a:extLst>
              <a:ext uri="{FF2B5EF4-FFF2-40B4-BE49-F238E27FC236}">
                <a16:creationId xmlns:a16="http://schemas.microsoft.com/office/drawing/2014/main" id="{39C024B9-6853-3678-F254-1F6A23ABAC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967" y="1033429"/>
            <a:ext cx="4931583" cy="2763019"/>
          </a:xfrm>
          <a:prstGeom prst="rect">
            <a:avLst/>
          </a:prstGeom>
        </p:spPr>
      </p:pic>
    </p:spTree>
    <p:extLst>
      <p:ext uri="{BB962C8B-B14F-4D97-AF65-F5344CB8AC3E}">
        <p14:creationId xmlns:p14="http://schemas.microsoft.com/office/powerpoint/2010/main" val="3674112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5" name="Rectangle 114">
            <a:extLst>
              <a:ext uri="{FF2B5EF4-FFF2-40B4-BE49-F238E27FC236}">
                <a16:creationId xmlns:a16="http://schemas.microsoft.com/office/drawing/2014/main" id="{262ABC4B-37D8-4218-BDD8-6DF6A00C0C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4" name="Picture 13">
            <a:extLst>
              <a:ext uri="{FF2B5EF4-FFF2-40B4-BE49-F238E27FC236}">
                <a16:creationId xmlns:a16="http://schemas.microsoft.com/office/drawing/2014/main" id="{A5B1057A-5419-38FB-40BF-D7A6FE79E43D}"/>
              </a:ext>
            </a:extLst>
          </p:cNvPr>
          <p:cNvPicPr>
            <a:picLocks noChangeAspect="1"/>
          </p:cNvPicPr>
          <p:nvPr/>
        </p:nvPicPr>
        <p:blipFill>
          <a:blip r:embed="rId2">
            <a:extLst>
              <a:ext uri="{28A0092B-C50C-407E-A947-70E740481C1C}">
                <a14:useLocalDpi xmlns:a14="http://schemas.microsoft.com/office/drawing/2010/main" val="0"/>
              </a:ext>
            </a:extLst>
          </a:blip>
          <a:srcRect r="-2" b="31612"/>
          <a:stretch/>
        </p:blipFill>
        <p:spPr>
          <a:xfrm>
            <a:off x="321730" y="321732"/>
            <a:ext cx="5674897" cy="3017405"/>
          </a:xfrm>
          <a:prstGeom prst="rect">
            <a:avLst/>
          </a:prstGeom>
        </p:spPr>
      </p:pic>
      <p:pic>
        <p:nvPicPr>
          <p:cNvPr id="16" name="Picture 15">
            <a:extLst>
              <a:ext uri="{FF2B5EF4-FFF2-40B4-BE49-F238E27FC236}">
                <a16:creationId xmlns:a16="http://schemas.microsoft.com/office/drawing/2014/main" id="{FEF77684-81D8-E4BC-3743-B33D51E59733}"/>
              </a:ext>
            </a:extLst>
          </p:cNvPr>
          <p:cNvPicPr>
            <a:picLocks noChangeAspect="1"/>
          </p:cNvPicPr>
          <p:nvPr/>
        </p:nvPicPr>
        <p:blipFill>
          <a:blip r:embed="rId3">
            <a:extLst>
              <a:ext uri="{28A0092B-C50C-407E-A947-70E740481C1C}">
                <a14:useLocalDpi xmlns:a14="http://schemas.microsoft.com/office/drawing/2010/main" val="0"/>
              </a:ext>
            </a:extLst>
          </a:blip>
          <a:srcRect t="19760" r="-2" b="16391"/>
          <a:stretch/>
        </p:blipFill>
        <p:spPr>
          <a:xfrm>
            <a:off x="321730" y="3510853"/>
            <a:ext cx="5674897" cy="2789954"/>
          </a:xfrm>
          <a:prstGeom prst="rect">
            <a:avLst/>
          </a:prstGeom>
        </p:spPr>
      </p:pic>
      <p:pic>
        <p:nvPicPr>
          <p:cNvPr id="12" name="Picture 11">
            <a:extLst>
              <a:ext uri="{FF2B5EF4-FFF2-40B4-BE49-F238E27FC236}">
                <a16:creationId xmlns:a16="http://schemas.microsoft.com/office/drawing/2014/main" id="{A7076431-4CF2-05CD-64A3-1DED121B8673}"/>
              </a:ext>
            </a:extLst>
          </p:cNvPr>
          <p:cNvPicPr>
            <a:picLocks noChangeAspect="1"/>
          </p:cNvPicPr>
          <p:nvPr/>
        </p:nvPicPr>
        <p:blipFill>
          <a:blip r:embed="rId4">
            <a:extLst>
              <a:ext uri="{28A0092B-C50C-407E-A947-70E740481C1C}">
                <a14:useLocalDpi xmlns:a14="http://schemas.microsoft.com/office/drawing/2010/main" val="0"/>
              </a:ext>
            </a:extLst>
          </a:blip>
          <a:srcRect r="25495" b="2"/>
          <a:stretch/>
        </p:blipFill>
        <p:spPr>
          <a:xfrm>
            <a:off x="6195373" y="321733"/>
            <a:ext cx="5674897" cy="5979074"/>
          </a:xfrm>
          <a:prstGeom prst="rect">
            <a:avLst/>
          </a:prstGeom>
        </p:spPr>
      </p:pic>
    </p:spTree>
    <p:extLst>
      <p:ext uri="{BB962C8B-B14F-4D97-AF65-F5344CB8AC3E}">
        <p14:creationId xmlns:p14="http://schemas.microsoft.com/office/powerpoint/2010/main" val="207457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43">
            <a:extLst>
              <a:ext uri="{FF2B5EF4-FFF2-40B4-BE49-F238E27FC236}">
                <a16:creationId xmlns:a16="http://schemas.microsoft.com/office/drawing/2014/main" id="{12E8CD4E-6381-4807-AA5B-CE0024A8B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panose="020B0502020104020203"/>
              <a:ea typeface="+mn-ea"/>
              <a:cs typeface="+mn-cs"/>
            </a:endParaRPr>
          </a:p>
        </p:txBody>
      </p:sp>
      <p:sp>
        <p:nvSpPr>
          <p:cNvPr id="36" name="Rectangle 35">
            <a:extLst>
              <a:ext uri="{FF2B5EF4-FFF2-40B4-BE49-F238E27FC236}">
                <a16:creationId xmlns:a16="http://schemas.microsoft.com/office/drawing/2014/main" id="{7C6A4DDC-3049-4FEA-B9FF-CBCF8B277B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5509" y="548417"/>
            <a:ext cx="7491158" cy="576116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7" name="Picture 6">
            <a:extLst>
              <a:ext uri="{FF2B5EF4-FFF2-40B4-BE49-F238E27FC236}">
                <a16:creationId xmlns:a16="http://schemas.microsoft.com/office/drawing/2014/main" id="{D458C719-1BC1-43F2-7AA4-80EBD68994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01903" y="663988"/>
            <a:ext cx="3372838" cy="1635423"/>
          </a:xfrm>
          <a:prstGeom prst="rect">
            <a:avLst/>
          </a:prstGeom>
        </p:spPr>
      </p:pic>
      <p:sp>
        <p:nvSpPr>
          <p:cNvPr id="45" name="Rectangle 44">
            <a:extLst>
              <a:ext uri="{FF2B5EF4-FFF2-40B4-BE49-F238E27FC236}">
                <a16:creationId xmlns:a16="http://schemas.microsoft.com/office/drawing/2014/main" id="{87BCB2CF-F2CE-43B5-93CB-386479577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1" y="548418"/>
            <a:ext cx="3704425" cy="1868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5" name="Content Placeholder 4">
            <a:extLst>
              <a:ext uri="{FF2B5EF4-FFF2-40B4-BE49-F238E27FC236}">
                <a16:creationId xmlns:a16="http://schemas.microsoft.com/office/drawing/2014/main" id="{5E03F637-C2C5-D03D-3564-E1B38B5E3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738" y="1369053"/>
            <a:ext cx="6962735" cy="4119891"/>
          </a:xfrm>
          <a:prstGeom prst="rect">
            <a:avLst/>
          </a:prstGeom>
        </p:spPr>
      </p:pic>
      <p:pic>
        <p:nvPicPr>
          <p:cNvPr id="9" name="Content Placeholder 8">
            <a:extLst>
              <a:ext uri="{FF2B5EF4-FFF2-40B4-BE49-F238E27FC236}">
                <a16:creationId xmlns:a16="http://schemas.microsoft.com/office/drawing/2014/main" id="{D2756315-3BC6-5464-2F56-F4F315A8EC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1902" y="2761069"/>
            <a:ext cx="3372838" cy="1365998"/>
          </a:xfrm>
          <a:prstGeom prst="rect">
            <a:avLst/>
          </a:prstGeom>
        </p:spPr>
      </p:pic>
      <p:sp>
        <p:nvSpPr>
          <p:cNvPr id="46" name="Rectangle 45">
            <a:extLst>
              <a:ext uri="{FF2B5EF4-FFF2-40B4-BE49-F238E27FC236}">
                <a16:creationId xmlns:a16="http://schemas.microsoft.com/office/drawing/2014/main" id="{2C68A941-4039-4496-9008-274182DFFE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1" y="2529926"/>
            <a:ext cx="3704425" cy="18276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pic>
        <p:nvPicPr>
          <p:cNvPr id="12" name="Picture 11">
            <a:extLst>
              <a:ext uri="{FF2B5EF4-FFF2-40B4-BE49-F238E27FC236}">
                <a16:creationId xmlns:a16="http://schemas.microsoft.com/office/drawing/2014/main" id="{D744265A-DE7F-3ECD-A9D4-FC8D28E4DE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5518" y="4606119"/>
            <a:ext cx="2645605" cy="1554293"/>
          </a:xfrm>
          <a:prstGeom prst="rect">
            <a:avLst/>
          </a:prstGeom>
        </p:spPr>
      </p:pic>
      <p:sp>
        <p:nvSpPr>
          <p:cNvPr id="47" name="Rectangle 46">
            <a:extLst>
              <a:ext uri="{FF2B5EF4-FFF2-40B4-BE49-F238E27FC236}">
                <a16:creationId xmlns:a16="http://schemas.microsoft.com/office/drawing/2014/main" id="{878B897E-FBB2-4D71-AA1C-3C4DA4A26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54214" y="4441273"/>
            <a:ext cx="3704425" cy="186831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Gill Sans MT" panose="020B0502020104020203"/>
            </a:endParaRPr>
          </a:p>
        </p:txBody>
      </p:sp>
    </p:spTree>
    <p:extLst>
      <p:ext uri="{BB962C8B-B14F-4D97-AF65-F5344CB8AC3E}">
        <p14:creationId xmlns:p14="http://schemas.microsoft.com/office/powerpoint/2010/main" val="6299515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9E2E7CBC-6B75-A129-0BDA-2C07518D2017}"/>
              </a:ext>
            </a:extLst>
          </p:cNvPr>
          <p:cNvSpPr>
            <a:spLocks noGrp="1"/>
          </p:cNvSpPr>
          <p:nvPr>
            <p:ph type="title"/>
          </p:nvPr>
        </p:nvSpPr>
        <p:spPr>
          <a:xfrm>
            <a:off x="718457" y="531278"/>
            <a:ext cx="3211517" cy="5292579"/>
          </a:xfrm>
        </p:spPr>
        <p:txBody>
          <a:bodyPr>
            <a:normAutofit/>
          </a:bodyPr>
          <a:lstStyle/>
          <a:p>
            <a:pPr algn="ctr"/>
            <a:r>
              <a:rPr lang="en-IN" b="1" dirty="0">
                <a:solidFill>
                  <a:srgbClr val="FFFFFF"/>
                </a:solidFill>
              </a:rPr>
              <a:t>Model Performance</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9F0E4A65-2E3E-E701-6231-7A83651EFF33}"/>
              </a:ext>
            </a:extLst>
          </p:cNvPr>
          <p:cNvGraphicFramePr>
            <a:graphicFrameLocks noGrp="1"/>
          </p:cNvGraphicFramePr>
          <p:nvPr>
            <p:ph idx="1"/>
            <p:extLst>
              <p:ext uri="{D42A27DB-BD31-4B8C-83A1-F6EECF244321}">
                <p14:modId xmlns:p14="http://schemas.microsoft.com/office/powerpoint/2010/main" val="3659881775"/>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97195194"/>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8F56B814-772B-BCF4-9A98-DF3F923CDC9D}"/>
              </a:ext>
            </a:extLst>
          </p:cNvPr>
          <p:cNvSpPr>
            <a:spLocks noGrp="1"/>
          </p:cNvSpPr>
          <p:nvPr>
            <p:ph type="title"/>
          </p:nvPr>
        </p:nvSpPr>
        <p:spPr>
          <a:xfrm>
            <a:off x="718457" y="531278"/>
            <a:ext cx="3211517" cy="5292579"/>
          </a:xfrm>
        </p:spPr>
        <p:txBody>
          <a:bodyPr>
            <a:normAutofit/>
          </a:bodyPr>
          <a:lstStyle/>
          <a:p>
            <a:r>
              <a:rPr lang="en-IN" b="1" dirty="0">
                <a:solidFill>
                  <a:srgbClr val="FFFFFF"/>
                </a:solidFill>
              </a:rPr>
              <a:t>Future Projections</a:t>
            </a:r>
          </a:p>
        </p:txBody>
      </p:sp>
      <p:sp useBgFill="1">
        <p:nvSpPr>
          <p:cNvPr id="28" name="Freeform: Shape 2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17" name="Content Placeholder 2">
            <a:extLst>
              <a:ext uri="{FF2B5EF4-FFF2-40B4-BE49-F238E27FC236}">
                <a16:creationId xmlns:a16="http://schemas.microsoft.com/office/drawing/2014/main" id="{D00B5F14-6A33-499E-9992-3359D95A7053}"/>
              </a:ext>
            </a:extLst>
          </p:cNvPr>
          <p:cNvGraphicFramePr>
            <a:graphicFrameLocks noGrp="1"/>
          </p:cNvGraphicFramePr>
          <p:nvPr>
            <p:ph idx="1"/>
            <p:extLst>
              <p:ext uri="{D42A27DB-BD31-4B8C-83A1-F6EECF244321}">
                <p14:modId xmlns:p14="http://schemas.microsoft.com/office/powerpoint/2010/main" val="2536452944"/>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8847451"/>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12098-59A9-3DCF-4F1D-84015862D4A3}"/>
              </a:ext>
            </a:extLst>
          </p:cNvPr>
          <p:cNvSpPr>
            <a:spLocks noGrp="1"/>
          </p:cNvSpPr>
          <p:nvPr>
            <p:ph type="title"/>
          </p:nvPr>
        </p:nvSpPr>
        <p:spPr>
          <a:xfrm>
            <a:off x="1030287" y="592667"/>
            <a:ext cx="10131425" cy="1456267"/>
          </a:xfrm>
        </p:spPr>
        <p:txBody>
          <a:bodyPr/>
          <a:lstStyle/>
          <a:p>
            <a:pPr algn="ctr"/>
            <a:r>
              <a:rPr lang="en-IN" b="1" dirty="0"/>
              <a:t>GitHub Repository</a:t>
            </a:r>
          </a:p>
        </p:txBody>
      </p:sp>
      <p:graphicFrame>
        <p:nvGraphicFramePr>
          <p:cNvPr id="5" name="Content Placeholder 2">
            <a:extLst>
              <a:ext uri="{FF2B5EF4-FFF2-40B4-BE49-F238E27FC236}">
                <a16:creationId xmlns:a16="http://schemas.microsoft.com/office/drawing/2014/main" id="{50344550-18E5-9C8B-ABFE-FC429ED1FF5A}"/>
              </a:ext>
            </a:extLst>
          </p:cNvPr>
          <p:cNvGraphicFramePr>
            <a:graphicFrameLocks noGrp="1"/>
          </p:cNvGraphicFramePr>
          <p:nvPr>
            <p:ph idx="1"/>
            <p:extLst>
              <p:ext uri="{D42A27DB-BD31-4B8C-83A1-F6EECF244321}">
                <p14:modId xmlns:p14="http://schemas.microsoft.com/office/powerpoint/2010/main" val="2994354233"/>
              </p:ext>
            </p:extLst>
          </p:nvPr>
        </p:nvGraphicFramePr>
        <p:xfrm>
          <a:off x="1030287" y="20658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08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itle 1">
            <a:extLst>
              <a:ext uri="{FF2B5EF4-FFF2-40B4-BE49-F238E27FC236}">
                <a16:creationId xmlns:a16="http://schemas.microsoft.com/office/drawing/2014/main" id="{BE1BE11E-EFB6-CAE2-B10F-B2215F567D7F}"/>
              </a:ext>
            </a:extLst>
          </p:cNvPr>
          <p:cNvGraphicFramePr>
            <a:graphicFrameLocks noGrp="1"/>
          </p:cNvGraphicFramePr>
          <p:nvPr>
            <p:ph idx="1"/>
            <p:extLst>
              <p:ext uri="{D42A27DB-BD31-4B8C-83A1-F6EECF244321}">
                <p14:modId xmlns:p14="http://schemas.microsoft.com/office/powerpoint/2010/main" val="3900192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5ED7908-CBEE-5F71-7E6B-5FCDC328DB66}"/>
              </a:ext>
            </a:extLst>
          </p:cNvPr>
          <p:cNvSpPr txBox="1"/>
          <p:nvPr/>
        </p:nvSpPr>
        <p:spPr>
          <a:xfrm>
            <a:off x="-725615" y="945634"/>
            <a:ext cx="6096000" cy="830997"/>
          </a:xfrm>
          <a:prstGeom prst="rect">
            <a:avLst/>
          </a:prstGeom>
          <a:noFill/>
        </p:spPr>
        <p:txBody>
          <a:bodyPr wrap="square">
            <a:spAutoFit/>
          </a:bodyPr>
          <a:lstStyle/>
          <a:p>
            <a:pPr lvl="0" algn="ctr"/>
            <a:r>
              <a:rPr lang="en-US" sz="4800" b="1" dirty="0">
                <a:solidFill>
                  <a:schemeClr val="bg1"/>
                </a:solidFill>
              </a:rPr>
              <a:t>SHAP</a:t>
            </a:r>
            <a:endParaRPr lang="en-IN" sz="4800" b="1" dirty="0">
              <a:solidFill>
                <a:schemeClr val="bg1"/>
              </a:solidFill>
            </a:endParaRPr>
          </a:p>
        </p:txBody>
      </p:sp>
    </p:spTree>
    <p:extLst>
      <p:ext uri="{BB962C8B-B14F-4D97-AF65-F5344CB8AC3E}">
        <p14:creationId xmlns:p14="http://schemas.microsoft.com/office/powerpoint/2010/main" val="86716574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3E44A-FBD0-B5DB-CE8C-9065D3374A8C}"/>
              </a:ext>
            </a:extLst>
          </p:cNvPr>
          <p:cNvSpPr>
            <a:spLocks noGrp="1"/>
          </p:cNvSpPr>
          <p:nvPr>
            <p:ph type="title"/>
          </p:nvPr>
        </p:nvSpPr>
        <p:spPr>
          <a:xfrm>
            <a:off x="7865806" y="643463"/>
            <a:ext cx="3706762" cy="1608124"/>
          </a:xfrm>
        </p:spPr>
        <p:txBody>
          <a:bodyPr>
            <a:normAutofit/>
          </a:bodyPr>
          <a:lstStyle/>
          <a:p>
            <a:pPr algn="ctr"/>
            <a:r>
              <a:rPr lang="en-IN" b="1" dirty="0"/>
              <a:t>Conclusion</a:t>
            </a:r>
          </a:p>
        </p:txBody>
      </p:sp>
      <p:pic>
        <p:nvPicPr>
          <p:cNvPr id="20" name="Picture 19" descr="Fruits and vegetables in bags">
            <a:extLst>
              <a:ext uri="{FF2B5EF4-FFF2-40B4-BE49-F238E27FC236}">
                <a16:creationId xmlns:a16="http://schemas.microsoft.com/office/drawing/2014/main" id="{77603D91-88B2-63A7-D425-60E9FC4A8130}"/>
              </a:ext>
            </a:extLst>
          </p:cNvPr>
          <p:cNvPicPr>
            <a:picLocks noChangeAspect="1"/>
          </p:cNvPicPr>
          <p:nvPr/>
        </p:nvPicPr>
        <p:blipFill>
          <a:blip r:embed="rId3"/>
          <a:srcRect l="26487" r="-2" b="-2"/>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AE3C7ED8-7EAB-0A0C-F18E-A75D4EC3E9F0}"/>
              </a:ext>
            </a:extLst>
          </p:cNvPr>
          <p:cNvSpPr>
            <a:spLocks noGrp="1"/>
          </p:cNvSpPr>
          <p:nvPr>
            <p:ph idx="1"/>
          </p:nvPr>
        </p:nvSpPr>
        <p:spPr>
          <a:xfrm>
            <a:off x="7865806" y="2251587"/>
            <a:ext cx="3706762" cy="3972232"/>
          </a:xfrm>
        </p:spPr>
        <p:txBody>
          <a:bodyPr>
            <a:normAutofit/>
          </a:bodyPr>
          <a:lstStyle/>
          <a:p>
            <a:pPr>
              <a:lnSpc>
                <a:spcPct val="90000"/>
              </a:lnSpc>
            </a:pPr>
            <a:r>
              <a:rPr lang="en-US" sz="1500"/>
              <a:t>Significant regional disparities in food wastage patterns</a:t>
            </a:r>
          </a:p>
          <a:p>
            <a:pPr>
              <a:lnSpc>
                <a:spcPct val="90000"/>
              </a:lnSpc>
            </a:pPr>
            <a:r>
              <a:rPr lang="en-US" sz="1500"/>
              <a:t> Household waste represents the largest proportion of overall food waste 84.29 kg/capita/year) </a:t>
            </a:r>
          </a:p>
          <a:p>
            <a:pPr>
              <a:lnSpc>
                <a:spcPct val="90000"/>
              </a:lnSpc>
            </a:pPr>
            <a:r>
              <a:rPr lang="en-US" sz="1500"/>
              <a:t>Model predictions show slight decrease in household 0.09%) and retail waste 0.10%) by 2030, but an increase in food service waste 0.28% annually) </a:t>
            </a:r>
          </a:p>
          <a:p>
            <a:pPr>
              <a:lnSpc>
                <a:spcPct val="90000"/>
              </a:lnSpc>
            </a:pPr>
            <a:r>
              <a:rPr lang="en-US" sz="1500"/>
              <a:t>Targeted interventions should focus on household waste reduction while monitoring growing food service sector</a:t>
            </a:r>
          </a:p>
          <a:p>
            <a:pPr>
              <a:lnSpc>
                <a:spcPct val="90000"/>
              </a:lnSpc>
            </a:pPr>
            <a:r>
              <a:rPr lang="en-US" sz="1500"/>
              <a:t> </a:t>
            </a:r>
            <a:r>
              <a:rPr lang="en-US" sz="1500" err="1"/>
              <a:t>XGBoost</a:t>
            </a:r>
            <a:r>
              <a:rPr lang="en-US" sz="1500"/>
              <a:t> model provides reliable predictions for future waste generation scenarios</a:t>
            </a:r>
            <a:endParaRPr lang="en-IN" sz="1500"/>
          </a:p>
        </p:txBody>
      </p:sp>
    </p:spTree>
    <p:extLst>
      <p:ext uri="{BB962C8B-B14F-4D97-AF65-F5344CB8AC3E}">
        <p14:creationId xmlns:p14="http://schemas.microsoft.com/office/powerpoint/2010/main" val="4126219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40453-6499-73BB-0012-525F85A10082}"/>
              </a:ext>
            </a:extLst>
          </p:cNvPr>
          <p:cNvSpPr>
            <a:spLocks noGrp="1"/>
          </p:cNvSpPr>
          <p:nvPr>
            <p:ph type="title"/>
          </p:nvPr>
        </p:nvSpPr>
        <p:spPr>
          <a:xfrm>
            <a:off x="4955458" y="639097"/>
            <a:ext cx="6593075" cy="1612490"/>
          </a:xfrm>
        </p:spPr>
        <p:txBody>
          <a:bodyPr>
            <a:normAutofit/>
          </a:bodyPr>
          <a:lstStyle/>
          <a:p>
            <a:pPr algn="ctr"/>
            <a:r>
              <a:rPr lang="en-IN" b="1" dirty="0"/>
              <a:t>References</a:t>
            </a:r>
          </a:p>
        </p:txBody>
      </p:sp>
      <p:pic>
        <p:nvPicPr>
          <p:cNvPr id="7" name="Picture 6" descr="Assorted vegetables and fruits">
            <a:extLst>
              <a:ext uri="{FF2B5EF4-FFF2-40B4-BE49-F238E27FC236}">
                <a16:creationId xmlns:a16="http://schemas.microsoft.com/office/drawing/2014/main" id="{4E40404A-EFED-806A-FDE6-244C22CE3279}"/>
              </a:ext>
            </a:extLst>
          </p:cNvPr>
          <p:cNvPicPr>
            <a:picLocks noChangeAspect="1"/>
          </p:cNvPicPr>
          <p:nvPr/>
        </p:nvPicPr>
        <p:blipFill>
          <a:blip r:embed="rId3"/>
          <a:srcRect l="34180" r="20697"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B5784F65-0967-ED9C-4330-30814958DC92}"/>
              </a:ext>
            </a:extLst>
          </p:cNvPr>
          <p:cNvSpPr>
            <a:spLocks noGrp="1"/>
          </p:cNvSpPr>
          <p:nvPr>
            <p:ph idx="1"/>
          </p:nvPr>
        </p:nvSpPr>
        <p:spPr>
          <a:xfrm>
            <a:off x="4955458" y="2251587"/>
            <a:ext cx="6593075" cy="3972232"/>
          </a:xfrm>
        </p:spPr>
        <p:txBody>
          <a:bodyPr>
            <a:normAutofit/>
          </a:bodyPr>
          <a:lstStyle/>
          <a:p>
            <a:r>
              <a:rPr lang="en-US" dirty="0"/>
              <a:t>Food Wastage Dataset. Kaggle </a:t>
            </a:r>
          </a:p>
          <a:p>
            <a:r>
              <a:rPr lang="en-US" dirty="0"/>
              <a:t>United Nations. 2015. Transforming our World: The 2030 Agenda for Sustainable Development.</a:t>
            </a:r>
          </a:p>
          <a:p>
            <a:r>
              <a:rPr lang="en-US" dirty="0"/>
              <a:t> United Nations Environment </a:t>
            </a:r>
            <a:r>
              <a:rPr lang="en-US" dirty="0" err="1"/>
              <a:t>Programme</a:t>
            </a:r>
            <a:r>
              <a:rPr lang="en-US" dirty="0"/>
              <a:t> UNEP. Food Waste Index Report.</a:t>
            </a:r>
          </a:p>
          <a:p>
            <a:r>
              <a:rPr lang="en-US" dirty="0"/>
              <a:t> World Resources Institute WRI . Reducing Food Loss and Waste: Setting a Global Action Agenda. </a:t>
            </a:r>
          </a:p>
          <a:p>
            <a:r>
              <a:rPr lang="en-US" dirty="0"/>
              <a:t>Gustavsson, J. 2011 . Global Food Losses and Food Waste: Extent, Causes, and Prevention.</a:t>
            </a:r>
            <a:endParaRPr lang="en-IN" dirty="0"/>
          </a:p>
        </p:txBody>
      </p:sp>
    </p:spTree>
    <p:extLst>
      <p:ext uri="{BB962C8B-B14F-4D97-AF65-F5344CB8AC3E}">
        <p14:creationId xmlns:p14="http://schemas.microsoft.com/office/powerpoint/2010/main" val="875110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F97B6-DBE1-F025-E200-A61F839DAA3A}"/>
              </a:ext>
            </a:extLst>
          </p:cNvPr>
          <p:cNvSpPr>
            <a:spLocks noGrp="1"/>
          </p:cNvSpPr>
          <p:nvPr>
            <p:ph type="title"/>
          </p:nvPr>
        </p:nvSpPr>
        <p:spPr>
          <a:xfrm>
            <a:off x="6400800" y="609600"/>
            <a:ext cx="5147730" cy="1641987"/>
          </a:xfrm>
        </p:spPr>
        <p:txBody>
          <a:bodyPr>
            <a:normAutofit/>
          </a:bodyPr>
          <a:lstStyle/>
          <a:p>
            <a:r>
              <a:rPr lang="en-IN" dirty="0"/>
              <a:t>                                     </a:t>
            </a:r>
            <a:r>
              <a:rPr lang="en-IN" b="1"/>
              <a:t>Abstract</a:t>
            </a:r>
          </a:p>
        </p:txBody>
      </p:sp>
      <p:pic>
        <p:nvPicPr>
          <p:cNvPr id="5" name="Picture 4" descr="Assorted vegetables and fruits">
            <a:extLst>
              <a:ext uri="{FF2B5EF4-FFF2-40B4-BE49-F238E27FC236}">
                <a16:creationId xmlns:a16="http://schemas.microsoft.com/office/drawing/2014/main" id="{82D76BA6-06E8-E26B-8CCD-9955DDABD33F}"/>
              </a:ext>
            </a:extLst>
          </p:cNvPr>
          <p:cNvPicPr>
            <a:picLocks noChangeAspect="1"/>
          </p:cNvPicPr>
          <p:nvPr/>
        </p:nvPicPr>
        <p:blipFill>
          <a:blip r:embed="rId3"/>
          <a:srcRect l="26474" r="14192" b="-2"/>
          <a:stretch/>
        </p:blipFill>
        <p:spPr>
          <a:xfrm>
            <a:off x="20" y="975"/>
            <a:ext cx="6095980" cy="6858000"/>
          </a:xfrm>
          <a:prstGeom prst="rect">
            <a:avLst/>
          </a:prstGeom>
        </p:spPr>
      </p:pic>
      <p:sp>
        <p:nvSpPr>
          <p:cNvPr id="3" name="Content Placeholder 2">
            <a:extLst>
              <a:ext uri="{FF2B5EF4-FFF2-40B4-BE49-F238E27FC236}">
                <a16:creationId xmlns:a16="http://schemas.microsoft.com/office/drawing/2014/main" id="{267424F0-642B-8ADB-798B-46D7A991186C}"/>
              </a:ext>
            </a:extLst>
          </p:cNvPr>
          <p:cNvSpPr>
            <a:spLocks noGrp="1"/>
          </p:cNvSpPr>
          <p:nvPr>
            <p:ph idx="1"/>
          </p:nvPr>
        </p:nvSpPr>
        <p:spPr>
          <a:xfrm>
            <a:off x="6400800" y="2251587"/>
            <a:ext cx="5147730" cy="3637935"/>
          </a:xfrm>
        </p:spPr>
        <p:txBody>
          <a:bodyPr>
            <a:normAutofit/>
          </a:bodyPr>
          <a:lstStyle/>
          <a:p>
            <a:pPr marL="0" indent="0">
              <a:lnSpc>
                <a:spcPct val="90000"/>
              </a:lnSpc>
              <a:buNone/>
            </a:pPr>
            <a:r>
              <a:rPr lang="en-US" sz="1700"/>
              <a:t>This project explores the progress and challenges in achieving Sustainable Development Goal 12 Responsible Consumption and Production by analyzing food wastage data. Utilizing a dataset containing global metrics on food wastage across households, retail, and food service sectors, this study examines key trends and factors contributing to inefficiencies in the food supply chain. The analysis aims to investigate disparities in food waste among different regions and identify actionable strategies to reduce waste generation. By focusing on patterns of food loss, this research provides insights for policymakers, researchers, and stakeholders to design effective interventions that support sustainable consumption and production systems globally</a:t>
            </a:r>
            <a:endParaRPr lang="en-IN" sz="1700"/>
          </a:p>
        </p:txBody>
      </p:sp>
    </p:spTree>
    <p:extLst>
      <p:ext uri="{BB962C8B-B14F-4D97-AF65-F5344CB8AC3E}">
        <p14:creationId xmlns:p14="http://schemas.microsoft.com/office/powerpoint/2010/main" val="2989092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C749E-B593-C1B8-77B3-8CB48016B0AA}"/>
              </a:ext>
            </a:extLst>
          </p:cNvPr>
          <p:cNvSpPr>
            <a:spLocks noGrp="1"/>
          </p:cNvSpPr>
          <p:nvPr>
            <p:ph type="title"/>
          </p:nvPr>
        </p:nvSpPr>
        <p:spPr>
          <a:xfrm>
            <a:off x="6400800" y="609600"/>
            <a:ext cx="5147730" cy="1641987"/>
          </a:xfrm>
        </p:spPr>
        <p:txBody>
          <a:bodyPr>
            <a:normAutofit/>
          </a:bodyPr>
          <a:lstStyle/>
          <a:p>
            <a:r>
              <a:rPr lang="en-IN" b="1"/>
              <a:t>                                   Objective</a:t>
            </a:r>
          </a:p>
        </p:txBody>
      </p:sp>
      <p:sp>
        <p:nvSpPr>
          <p:cNvPr id="3" name="Content Placeholder 2">
            <a:extLst>
              <a:ext uri="{FF2B5EF4-FFF2-40B4-BE49-F238E27FC236}">
                <a16:creationId xmlns:a16="http://schemas.microsoft.com/office/drawing/2014/main" id="{5BC5AF95-2FB2-C47D-9592-B0993B64CA86}"/>
              </a:ext>
            </a:extLst>
          </p:cNvPr>
          <p:cNvSpPr>
            <a:spLocks noGrp="1"/>
          </p:cNvSpPr>
          <p:nvPr>
            <p:ph idx="1"/>
          </p:nvPr>
        </p:nvSpPr>
        <p:spPr>
          <a:xfrm>
            <a:off x="6194325" y="1960880"/>
            <a:ext cx="5743675" cy="4185919"/>
          </a:xfrm>
        </p:spPr>
        <p:txBody>
          <a:bodyPr>
            <a:normAutofit/>
          </a:bodyPr>
          <a:lstStyle/>
          <a:p>
            <a:pPr marL="0" indent="0">
              <a:buNone/>
            </a:pPr>
            <a:r>
              <a:rPr lang="en-US"/>
              <a:t>Analyze global food wastage patterns across different sectors (household, retail, food service) Investigate regional disparities in food waste generation Develop predictive models for future food wastage trends 2025-2030 Identify actionable strategies to reduce food waste and support SDG 12 Provide data-driven insights for policy development and sustainable consumption practices</a:t>
            </a:r>
            <a:endParaRPr lang="en-IN"/>
          </a:p>
        </p:txBody>
      </p:sp>
      <p:pic>
        <p:nvPicPr>
          <p:cNvPr id="7" name="Graphic 6" descr="Fruit Bowl">
            <a:extLst>
              <a:ext uri="{FF2B5EF4-FFF2-40B4-BE49-F238E27FC236}">
                <a16:creationId xmlns:a16="http://schemas.microsoft.com/office/drawing/2014/main" id="{E234BD96-D573-EB07-0361-6003990546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47252" y="639097"/>
            <a:ext cx="5250425" cy="5250425"/>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124973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03" name="Picture 102">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5708ECF-5300-135C-7130-C616254A03F9}"/>
              </a:ext>
            </a:extLst>
          </p:cNvPr>
          <p:cNvSpPr>
            <a:spLocks noGrp="1"/>
          </p:cNvSpPr>
          <p:nvPr>
            <p:ph type="title"/>
          </p:nvPr>
        </p:nvSpPr>
        <p:spPr>
          <a:xfrm>
            <a:off x="8180983" y="639097"/>
            <a:ext cx="3352256" cy="3746634"/>
          </a:xfrm>
        </p:spPr>
        <p:txBody>
          <a:bodyPr vert="horz" lIns="91440" tIns="45720" rIns="91440" bIns="45720" rtlCol="0" anchor="b">
            <a:normAutofit/>
          </a:bodyPr>
          <a:lstStyle/>
          <a:p>
            <a:pPr algn="r"/>
            <a:r>
              <a:rPr lang="en-US" sz="3700" b="1"/>
              <a:t>                    Proposed Methodology</a:t>
            </a:r>
          </a:p>
        </p:txBody>
      </p:sp>
      <p:pic>
        <p:nvPicPr>
          <p:cNvPr id="5" name="Content Placeholder 4">
            <a:extLst>
              <a:ext uri="{FF2B5EF4-FFF2-40B4-BE49-F238E27FC236}">
                <a16:creationId xmlns:a16="http://schemas.microsoft.com/office/drawing/2014/main" id="{59C15114-D2CE-D1BE-EBB6-461A79BDE2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810" y="1156060"/>
            <a:ext cx="6921364" cy="455079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336905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BC7E0-5930-293E-BB56-68D8D7A5B164}"/>
              </a:ext>
            </a:extLst>
          </p:cNvPr>
          <p:cNvSpPr>
            <a:spLocks noGrp="1"/>
          </p:cNvSpPr>
          <p:nvPr>
            <p:ph type="title"/>
          </p:nvPr>
        </p:nvSpPr>
        <p:spPr>
          <a:xfrm>
            <a:off x="685801" y="609600"/>
            <a:ext cx="10131425" cy="1456267"/>
          </a:xfrm>
        </p:spPr>
        <p:txBody>
          <a:bodyPr>
            <a:normAutofit/>
          </a:bodyPr>
          <a:lstStyle/>
          <a:p>
            <a:r>
              <a:rPr lang="en-IN"/>
              <a:t> </a:t>
            </a:r>
            <a:r>
              <a:rPr lang="en-IN" b="1"/>
              <a:t>Module Description </a:t>
            </a:r>
          </a:p>
        </p:txBody>
      </p:sp>
      <p:graphicFrame>
        <p:nvGraphicFramePr>
          <p:cNvPr id="5" name="Content Placeholder 2">
            <a:extLst>
              <a:ext uri="{FF2B5EF4-FFF2-40B4-BE49-F238E27FC236}">
                <a16:creationId xmlns:a16="http://schemas.microsoft.com/office/drawing/2014/main" id="{B3D38514-7791-A7A5-EFC6-05BA4C72C2D1}"/>
              </a:ext>
            </a:extLst>
          </p:cNvPr>
          <p:cNvGraphicFramePr>
            <a:graphicFrameLocks noGrp="1"/>
          </p:cNvGraphicFramePr>
          <p:nvPr>
            <p:ph idx="1"/>
            <p:extLst>
              <p:ext uri="{D42A27DB-BD31-4B8C-83A1-F6EECF244321}">
                <p14:modId xmlns:p14="http://schemas.microsoft.com/office/powerpoint/2010/main" val="73733327"/>
              </p:ext>
            </p:extLst>
          </p:nvPr>
        </p:nvGraphicFramePr>
        <p:xfrm>
          <a:off x="685800" y="2406400"/>
          <a:ext cx="10131425" cy="33847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9235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graphicFrame>
        <p:nvGraphicFramePr>
          <p:cNvPr id="5" name="Content Placeholder 2">
            <a:extLst>
              <a:ext uri="{FF2B5EF4-FFF2-40B4-BE49-F238E27FC236}">
                <a16:creationId xmlns:a16="http://schemas.microsoft.com/office/drawing/2014/main" id="{BF8566EC-569A-6243-CF73-2C001507FB37}"/>
              </a:ext>
            </a:extLst>
          </p:cNvPr>
          <p:cNvGraphicFramePr>
            <a:graphicFrameLocks noGrp="1"/>
          </p:cNvGraphicFramePr>
          <p:nvPr>
            <p:ph idx="1"/>
            <p:extLst>
              <p:ext uri="{D42A27DB-BD31-4B8C-83A1-F6EECF244321}">
                <p14:modId xmlns:p14="http://schemas.microsoft.com/office/powerpoint/2010/main" val="1581625371"/>
              </p:ext>
            </p:extLst>
          </p:nvPr>
        </p:nvGraphicFramePr>
        <p:xfrm>
          <a:off x="1028700" y="2743200"/>
          <a:ext cx="10131425" cy="3048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82060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FE28-8CDB-2E7E-F9A0-F9036B131EFE}"/>
              </a:ext>
            </a:extLst>
          </p:cNvPr>
          <p:cNvSpPr>
            <a:spLocks noGrp="1"/>
          </p:cNvSpPr>
          <p:nvPr>
            <p:ph type="title"/>
          </p:nvPr>
        </p:nvSpPr>
        <p:spPr>
          <a:xfrm>
            <a:off x="4955458" y="639097"/>
            <a:ext cx="6593075" cy="1612490"/>
          </a:xfrm>
        </p:spPr>
        <p:txBody>
          <a:bodyPr>
            <a:normAutofit/>
          </a:bodyPr>
          <a:lstStyle/>
          <a:p>
            <a:pPr algn="ctr"/>
            <a:r>
              <a:rPr lang="en-IN" b="1" dirty="0"/>
              <a:t>Dataset </a:t>
            </a:r>
          </a:p>
        </p:txBody>
      </p:sp>
      <p:pic>
        <p:nvPicPr>
          <p:cNvPr id="12" name="Picture 11" descr="Magnifying glass showing decling performance">
            <a:extLst>
              <a:ext uri="{FF2B5EF4-FFF2-40B4-BE49-F238E27FC236}">
                <a16:creationId xmlns:a16="http://schemas.microsoft.com/office/drawing/2014/main" id="{29C06C2E-8823-E21F-4920-869F3961227F}"/>
              </a:ext>
            </a:extLst>
          </p:cNvPr>
          <p:cNvPicPr>
            <a:picLocks noChangeAspect="1"/>
          </p:cNvPicPr>
          <p:nvPr/>
        </p:nvPicPr>
        <p:blipFill>
          <a:blip r:embed="rId3"/>
          <a:srcRect l="20878" r="33998"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D9847FBC-FEC7-B2DB-044D-A7DF0EFC9D04}"/>
              </a:ext>
            </a:extLst>
          </p:cNvPr>
          <p:cNvSpPr>
            <a:spLocks noGrp="1"/>
          </p:cNvSpPr>
          <p:nvPr>
            <p:ph idx="1"/>
          </p:nvPr>
        </p:nvSpPr>
        <p:spPr>
          <a:xfrm>
            <a:off x="4955458" y="2251587"/>
            <a:ext cx="6593075" cy="3972232"/>
          </a:xfrm>
        </p:spPr>
        <p:txBody>
          <a:bodyPr>
            <a:normAutofit/>
          </a:bodyPr>
          <a:lstStyle/>
          <a:p>
            <a:r>
              <a:rPr lang="en-US" b="1" dirty="0"/>
              <a:t>Dataset Overview</a:t>
            </a:r>
            <a:r>
              <a:rPr lang="en-US" dirty="0"/>
              <a:t>:</a:t>
            </a:r>
          </a:p>
          <a:p>
            <a:pPr marL="0" indent="0">
              <a:buNone/>
            </a:pPr>
            <a:r>
              <a:rPr lang="en-US" dirty="0"/>
              <a:t>           Food Wastage Dataset containing metrics from 214 countries </a:t>
            </a:r>
          </a:p>
          <a:p>
            <a:r>
              <a:rPr lang="en-US" b="1" dirty="0"/>
              <a:t>Key Metrics:</a:t>
            </a:r>
          </a:p>
          <a:p>
            <a:pPr marL="0" indent="0">
              <a:buNone/>
            </a:pPr>
            <a:r>
              <a:rPr lang="en-US" dirty="0"/>
              <a:t>           Combined figures, household estimates, retail estimates, and food service estimates (all in kg/capita/year)</a:t>
            </a:r>
          </a:p>
          <a:p>
            <a:r>
              <a:rPr lang="en-US" dirty="0"/>
              <a:t> </a:t>
            </a:r>
            <a:r>
              <a:rPr lang="en-US" b="1" dirty="0"/>
              <a:t>Shape:</a:t>
            </a:r>
          </a:p>
          <a:p>
            <a:pPr marL="0" indent="0">
              <a:buNone/>
            </a:pPr>
            <a:r>
              <a:rPr lang="en-US" dirty="0"/>
              <a:t>             214, 12 with no missing values  </a:t>
            </a:r>
          </a:p>
          <a:p>
            <a:r>
              <a:rPr lang="en-US" b="1" dirty="0"/>
              <a:t>Goal:</a:t>
            </a:r>
          </a:p>
          <a:p>
            <a:pPr marL="0" indent="0">
              <a:buNone/>
            </a:pPr>
            <a:r>
              <a:rPr lang="en-US" dirty="0"/>
              <a:t>             Analyze patterns, build predictive models, and develop waste                     reduction strategies to support SDG 12</a:t>
            </a:r>
            <a:endParaRPr lang="en-IN" dirty="0"/>
          </a:p>
        </p:txBody>
      </p:sp>
    </p:spTree>
    <p:extLst>
      <p:ext uri="{BB962C8B-B14F-4D97-AF65-F5344CB8AC3E}">
        <p14:creationId xmlns:p14="http://schemas.microsoft.com/office/powerpoint/2010/main" val="33666141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B2A8B43-E288-418B-8561-C979F7B9CC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2584CD3-40DA-4BB8-B4B7-D8D04BB31B4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340568"/>
            <a:ext cx="12188825" cy="6856214"/>
          </a:xfrm>
          <a:prstGeom prst="rect">
            <a:avLst/>
          </a:prstGeom>
        </p:spPr>
      </p:pic>
      <p:sp useBgFill="1">
        <p:nvSpPr>
          <p:cNvPr id="21" name="Freeform: Shape 20">
            <a:extLst>
              <a:ext uri="{FF2B5EF4-FFF2-40B4-BE49-F238E27FC236}">
                <a16:creationId xmlns:a16="http://schemas.microsoft.com/office/drawing/2014/main" id="{F40D237A-4D9F-42DC-BAEB-E07EDD74BE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0541643" cy="6858000"/>
          </a:xfrm>
          <a:custGeom>
            <a:avLst/>
            <a:gdLst>
              <a:gd name="connsiteX0" fmla="*/ 10541643 w 10541643"/>
              <a:gd name="connsiteY0" fmla="*/ 0 h 6858000"/>
              <a:gd name="connsiteX1" fmla="*/ 8414569 w 10541643"/>
              <a:gd name="connsiteY1" fmla="*/ 0 h 6858000"/>
              <a:gd name="connsiteX2" fmla="*/ 7787557 w 10541643"/>
              <a:gd name="connsiteY2" fmla="*/ 0 h 6858000"/>
              <a:gd name="connsiteX3" fmla="*/ 5640889 w 10541643"/>
              <a:gd name="connsiteY3" fmla="*/ 0 h 6858000"/>
              <a:gd name="connsiteX4" fmla="*/ 1682914 w 10541643"/>
              <a:gd name="connsiteY4" fmla="*/ 0 h 6858000"/>
              <a:gd name="connsiteX5" fmla="*/ 0 w 10541643"/>
              <a:gd name="connsiteY5" fmla="*/ 6858000 h 6858000"/>
              <a:gd name="connsiteX6" fmla="*/ 5640889 w 10541643"/>
              <a:gd name="connsiteY6" fmla="*/ 6858000 h 6858000"/>
              <a:gd name="connsiteX7" fmla="*/ 6731655 w 10541643"/>
              <a:gd name="connsiteY7" fmla="*/ 6858000 h 6858000"/>
              <a:gd name="connsiteX8" fmla="*/ 7787557 w 10541643"/>
              <a:gd name="connsiteY8" fmla="*/ 6858000 h 6858000"/>
              <a:gd name="connsiteX9" fmla="*/ 8414569 w 10541643"/>
              <a:gd name="connsiteY9" fmla="*/ 6858000 h 6858000"/>
              <a:gd name="connsiteX10" fmla="*/ 10541643 w 10541643"/>
              <a:gd name="connsiteY1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41643" h="6858000">
                <a:moveTo>
                  <a:pt x="10541643" y="0"/>
                </a:moveTo>
                <a:lnTo>
                  <a:pt x="8414569" y="0"/>
                </a:lnTo>
                <a:lnTo>
                  <a:pt x="7787557" y="0"/>
                </a:lnTo>
                <a:lnTo>
                  <a:pt x="5640889" y="0"/>
                </a:lnTo>
                <a:lnTo>
                  <a:pt x="1682914" y="0"/>
                </a:lnTo>
                <a:lnTo>
                  <a:pt x="0" y="6858000"/>
                </a:lnTo>
                <a:lnTo>
                  <a:pt x="5640889" y="6858000"/>
                </a:lnTo>
                <a:lnTo>
                  <a:pt x="6731655" y="6858000"/>
                </a:lnTo>
                <a:lnTo>
                  <a:pt x="7787557" y="6858000"/>
                </a:lnTo>
                <a:lnTo>
                  <a:pt x="8414569" y="6858000"/>
                </a:lnTo>
                <a:lnTo>
                  <a:pt x="10541643"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986715A7-DC88-0846-2508-23A9A8738024}"/>
              </a:ext>
            </a:extLst>
          </p:cNvPr>
          <p:cNvSpPr>
            <a:spLocks noGrp="1"/>
          </p:cNvSpPr>
          <p:nvPr>
            <p:ph idx="1"/>
          </p:nvPr>
        </p:nvSpPr>
        <p:spPr>
          <a:xfrm>
            <a:off x="685803" y="1817423"/>
            <a:ext cx="8305798" cy="3973777"/>
          </a:xfrm>
        </p:spPr>
        <p:txBody>
          <a:bodyPr>
            <a:normAutofit/>
          </a:bodyPr>
          <a:lstStyle/>
          <a:p>
            <a:r>
              <a:rPr lang="en-US" b="1">
                <a:solidFill>
                  <a:schemeClr val="tx1">
                    <a:lumMod val="85000"/>
                    <a:lumOff val="15000"/>
                  </a:schemeClr>
                </a:solidFill>
              </a:rPr>
              <a:t>Features: </a:t>
            </a:r>
          </a:p>
          <a:p>
            <a:pPr marL="0" indent="0">
              <a:buNone/>
            </a:pPr>
            <a:r>
              <a:rPr lang="en-US">
                <a:solidFill>
                  <a:schemeClr val="tx1">
                    <a:lumMod val="85000"/>
                    <a:lumOff val="15000"/>
                  </a:schemeClr>
                </a:solidFill>
              </a:rPr>
              <a:t>             Country, Region, Combined figures, Sector-specific estimates     Household, Retail, Food Service), Confidence levels</a:t>
            </a:r>
          </a:p>
          <a:p>
            <a:r>
              <a:rPr lang="en-US">
                <a:solidFill>
                  <a:schemeClr val="tx1">
                    <a:lumMod val="85000"/>
                    <a:lumOff val="15000"/>
                  </a:schemeClr>
                </a:solidFill>
              </a:rPr>
              <a:t> </a:t>
            </a:r>
            <a:r>
              <a:rPr lang="en-US" b="1">
                <a:solidFill>
                  <a:schemeClr val="tx1">
                    <a:lumMod val="85000"/>
                    <a:lumOff val="15000"/>
                  </a:schemeClr>
                </a:solidFill>
              </a:rPr>
              <a:t>Regional Coverage: </a:t>
            </a:r>
          </a:p>
          <a:p>
            <a:pPr marL="0" indent="0">
              <a:buNone/>
            </a:pPr>
            <a:r>
              <a:rPr lang="en-US">
                <a:solidFill>
                  <a:schemeClr val="tx1">
                    <a:lumMod val="85000"/>
                    <a:lumOff val="15000"/>
                  </a:schemeClr>
                </a:solidFill>
              </a:rPr>
              <a:t>            Includes data from Southern Asia, Sub-Saharan Africa, Northern Africa, and other global regions </a:t>
            </a:r>
          </a:p>
          <a:p>
            <a:r>
              <a:rPr lang="en-US" b="1">
                <a:solidFill>
                  <a:schemeClr val="tx1">
                    <a:lumMod val="85000"/>
                    <a:lumOff val="15000"/>
                  </a:schemeClr>
                </a:solidFill>
              </a:rPr>
              <a:t>Summary Statistics:</a:t>
            </a:r>
          </a:p>
          <a:p>
            <a:pPr marL="0" indent="0">
              <a:buNone/>
            </a:pPr>
            <a:r>
              <a:rPr lang="en-US">
                <a:solidFill>
                  <a:schemeClr val="tx1">
                    <a:lumMod val="85000"/>
                    <a:lumOff val="15000"/>
                  </a:schemeClr>
                </a:solidFill>
              </a:rPr>
              <a:t>              Global average household waste 84.29 kg/capita/year), retail waste 15.12 kg/capita/year), and food service waste 27.38 kg/capita/year)</a:t>
            </a:r>
            <a:endParaRPr lang="en-IN">
              <a:solidFill>
                <a:schemeClr val="tx1">
                  <a:lumMod val="85000"/>
                  <a:lumOff val="15000"/>
                </a:schemeClr>
              </a:solidFill>
            </a:endParaRPr>
          </a:p>
        </p:txBody>
      </p:sp>
      <p:sp>
        <p:nvSpPr>
          <p:cNvPr id="4" name="TextBox 3">
            <a:extLst>
              <a:ext uri="{FF2B5EF4-FFF2-40B4-BE49-F238E27FC236}">
                <a16:creationId xmlns:a16="http://schemas.microsoft.com/office/drawing/2014/main" id="{192337C3-61F6-9752-1D3C-B5857E8CEE50}"/>
              </a:ext>
            </a:extLst>
          </p:cNvPr>
          <p:cNvSpPr txBox="1"/>
          <p:nvPr/>
        </p:nvSpPr>
        <p:spPr>
          <a:xfrm>
            <a:off x="3046412" y="608506"/>
            <a:ext cx="6096000" cy="707886"/>
          </a:xfrm>
          <a:prstGeom prst="rect">
            <a:avLst/>
          </a:prstGeom>
          <a:noFill/>
        </p:spPr>
        <p:txBody>
          <a:bodyPr wrap="square">
            <a:spAutoFit/>
          </a:bodyPr>
          <a:lstStyle/>
          <a:p>
            <a:pPr algn="ctr"/>
            <a:r>
              <a:rPr lang="en-IN" sz="4000" b="1" dirty="0"/>
              <a:t>DATASET </a:t>
            </a:r>
            <a:endParaRPr lang="en-IN" sz="4000" dirty="0"/>
          </a:p>
        </p:txBody>
      </p:sp>
    </p:spTree>
    <p:extLst>
      <p:ext uri="{BB962C8B-B14F-4D97-AF65-F5344CB8AC3E}">
        <p14:creationId xmlns:p14="http://schemas.microsoft.com/office/powerpoint/2010/main" val="2247933164"/>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FF5BED3-4EE4-425F-A016-C272586B88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856B4CA-4519-432C-ABFD-F2AE5D70E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2284214"/>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1D03B64-A2F8-4473-8457-9A6A36B67B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284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1C3CE7E-C09F-4DAB-A9B8-00CB40334B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b="66684"/>
          <a:stretch/>
        </p:blipFill>
        <p:spPr>
          <a:xfrm>
            <a:off x="-3175" y="0"/>
            <a:ext cx="12188825" cy="2284214"/>
          </a:xfrm>
          <a:prstGeom prst="rect">
            <a:avLst/>
          </a:prstGeom>
        </p:spPr>
      </p:pic>
      <p:graphicFrame>
        <p:nvGraphicFramePr>
          <p:cNvPr id="5" name="Content Placeholder 2">
            <a:extLst>
              <a:ext uri="{FF2B5EF4-FFF2-40B4-BE49-F238E27FC236}">
                <a16:creationId xmlns:a16="http://schemas.microsoft.com/office/drawing/2014/main" id="{4FBE426E-3B9C-4384-AC96-74022D62918A}"/>
              </a:ext>
            </a:extLst>
          </p:cNvPr>
          <p:cNvGraphicFramePr>
            <a:graphicFrameLocks noGrp="1"/>
          </p:cNvGraphicFramePr>
          <p:nvPr>
            <p:ph idx="1"/>
            <p:extLst>
              <p:ext uri="{D42A27DB-BD31-4B8C-83A1-F6EECF244321}">
                <p14:modId xmlns:p14="http://schemas.microsoft.com/office/powerpoint/2010/main" val="2041602540"/>
              </p:ext>
            </p:extLst>
          </p:nvPr>
        </p:nvGraphicFramePr>
        <p:xfrm>
          <a:off x="857250" y="1801614"/>
          <a:ext cx="10477500" cy="39641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TextBox 3">
            <a:extLst>
              <a:ext uri="{FF2B5EF4-FFF2-40B4-BE49-F238E27FC236}">
                <a16:creationId xmlns:a16="http://schemas.microsoft.com/office/drawing/2014/main" id="{FE7224A7-5ABC-564C-AA96-42A51FFCCFB0}"/>
              </a:ext>
            </a:extLst>
          </p:cNvPr>
          <p:cNvSpPr txBox="1"/>
          <p:nvPr/>
        </p:nvSpPr>
        <p:spPr>
          <a:xfrm>
            <a:off x="3276600" y="1066800"/>
            <a:ext cx="6096000" cy="769441"/>
          </a:xfrm>
          <a:prstGeom prst="rect">
            <a:avLst/>
          </a:prstGeom>
          <a:noFill/>
        </p:spPr>
        <p:txBody>
          <a:bodyPr wrap="square">
            <a:spAutoFit/>
          </a:bodyPr>
          <a:lstStyle/>
          <a:p>
            <a:pPr algn="ctr"/>
            <a:r>
              <a:rPr lang="en-IN" sz="4400" b="1" dirty="0">
                <a:solidFill>
                  <a:schemeClr val="bg1"/>
                </a:solidFill>
              </a:rPr>
              <a:t>DATASET</a:t>
            </a:r>
            <a:r>
              <a:rPr lang="en-IN" sz="4400" b="1" dirty="0"/>
              <a:t> </a:t>
            </a:r>
            <a:endParaRPr lang="en-IN" sz="4400" dirty="0"/>
          </a:p>
        </p:txBody>
      </p:sp>
    </p:spTree>
    <p:extLst>
      <p:ext uri="{BB962C8B-B14F-4D97-AF65-F5344CB8AC3E}">
        <p14:creationId xmlns:p14="http://schemas.microsoft.com/office/powerpoint/2010/main" val="183814369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262</TotalTime>
  <Words>868</Words>
  <Application>Microsoft Office PowerPoint</Application>
  <PresentationFormat>Widescreen</PresentationFormat>
  <Paragraphs>101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Agency FB</vt:lpstr>
      <vt:lpstr>Arial</vt:lpstr>
      <vt:lpstr>Arial Black</vt:lpstr>
      <vt:lpstr>Calibri</vt:lpstr>
      <vt:lpstr>Calibri Light</vt:lpstr>
      <vt:lpstr>Gill Sans MT</vt:lpstr>
      <vt:lpstr>Celestial</vt:lpstr>
      <vt:lpstr>Exploratory Data Analytics (cse3040) </vt:lpstr>
      <vt:lpstr>                                     Abstract</vt:lpstr>
      <vt:lpstr>                                   Objective</vt:lpstr>
      <vt:lpstr>                    Proposed Methodology</vt:lpstr>
      <vt:lpstr> Module Description </vt:lpstr>
      <vt:lpstr>PowerPoint Presentation</vt:lpstr>
      <vt:lpstr>Dataset </vt:lpstr>
      <vt:lpstr>PowerPoint Presentation</vt:lpstr>
      <vt:lpstr>PowerPoint Presentation</vt:lpstr>
      <vt:lpstr>PowerPoint Presentation</vt:lpstr>
      <vt:lpstr>PowerPoint Presentation</vt:lpstr>
      <vt:lpstr>PowerPoint Presentation</vt:lpstr>
      <vt:lpstr>PowerPoint Presentation</vt:lpstr>
      <vt:lpstr>Model Performance</vt:lpstr>
      <vt:lpstr>Future Projections</vt:lpstr>
      <vt:lpstr>GitHub Repository</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Reshma ganesh babu</dc:creator>
  <cp:lastModifiedBy>Gladwin Daniel P</cp:lastModifiedBy>
  <cp:revision>5</cp:revision>
  <dcterms:created xsi:type="dcterms:W3CDTF">2025-04-19T09:52:21Z</dcterms:created>
  <dcterms:modified xsi:type="dcterms:W3CDTF">2025-04-21T06:45:29Z</dcterms:modified>
</cp:coreProperties>
</file>