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Instagram</a:t>
            </a:r>
            <a:br>
              <a:rPr lang="en-US" sz="4400" dirty="0">
                <a:solidFill>
                  <a:schemeClr val="tx1"/>
                </a:solidFill>
              </a:rPr>
            </a:br>
            <a:r>
              <a:rPr lang="en-US" sz="4400" dirty="0">
                <a:solidFill>
                  <a:schemeClr val="tx1"/>
                </a:solidFill>
              </a:rPr>
              <a:t>Dashboard</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Suvajit Dulal Jana</a:t>
            </a:r>
          </a:p>
          <a:p>
            <a:pPr>
              <a:spcAft>
                <a:spcPts val="600"/>
              </a:spcAft>
            </a:pPr>
            <a:r>
              <a:rPr lang="en-US" dirty="0">
                <a:solidFill>
                  <a:schemeClr val="tx1"/>
                </a:solidFill>
              </a:rPr>
              <a:t>3001336</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E88D-3421-40F7-853C-39F3669B63AA}"/>
              </a:ext>
            </a:extLst>
          </p:cNvPr>
          <p:cNvSpPr>
            <a:spLocks noGrp="1"/>
          </p:cNvSpPr>
          <p:nvPr>
            <p:ph type="title"/>
          </p:nvPr>
        </p:nvSpPr>
        <p:spPr/>
        <p:txBody>
          <a:bodyPr/>
          <a:lstStyle/>
          <a:p>
            <a:r>
              <a:rPr lang="en-IN" dirty="0"/>
              <a:t>About</a:t>
            </a:r>
          </a:p>
        </p:txBody>
      </p:sp>
      <p:sp>
        <p:nvSpPr>
          <p:cNvPr id="3" name="Content Placeholder 2">
            <a:extLst>
              <a:ext uri="{FF2B5EF4-FFF2-40B4-BE49-F238E27FC236}">
                <a16:creationId xmlns:a16="http://schemas.microsoft.com/office/drawing/2014/main" id="{A1827A95-A770-48E0-A416-E1E87CB48CD5}"/>
              </a:ext>
            </a:extLst>
          </p:cNvPr>
          <p:cNvSpPr>
            <a:spLocks noGrp="1"/>
          </p:cNvSpPr>
          <p:nvPr>
            <p:ph idx="1"/>
          </p:nvPr>
        </p:nvSpPr>
        <p:spPr/>
        <p:txBody>
          <a:bodyPr>
            <a:normAutofit/>
          </a:bodyPr>
          <a:lstStyle/>
          <a:p>
            <a:r>
              <a:rPr lang="en-IN" sz="2400" dirty="0"/>
              <a:t>This project was aimed to make an application for an individual or business. In the business of all money, time is the most important asset of any organisation is to save them inefficient and cleverly will lead the org from making a profit as well as popularity</a:t>
            </a:r>
          </a:p>
          <a:p>
            <a:r>
              <a:rPr lang="en-IN" sz="2400" dirty="0"/>
              <a:t>This application will help most organization, influencer and content creators to predict, how their account will progress and growth along the time.</a:t>
            </a:r>
            <a:endParaRPr lang="en-IN" sz="2000" dirty="0"/>
          </a:p>
        </p:txBody>
      </p:sp>
    </p:spTree>
    <p:extLst>
      <p:ext uri="{BB962C8B-B14F-4D97-AF65-F5344CB8AC3E}">
        <p14:creationId xmlns:p14="http://schemas.microsoft.com/office/powerpoint/2010/main" val="302964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F0F8-977E-4CFA-BD61-6B00FBD627B0}"/>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954FB34E-C7B8-4739-A39A-A78000F06F98}"/>
              </a:ext>
            </a:extLst>
          </p:cNvPr>
          <p:cNvSpPr>
            <a:spLocks noGrp="1"/>
          </p:cNvSpPr>
          <p:nvPr>
            <p:ph idx="1"/>
          </p:nvPr>
        </p:nvSpPr>
        <p:spPr>
          <a:xfrm>
            <a:off x="1066800" y="1716505"/>
            <a:ext cx="10058400" cy="4498901"/>
          </a:xfrm>
        </p:spPr>
        <p:txBody>
          <a:bodyPr>
            <a:normAutofit/>
          </a:bodyPr>
          <a:lstStyle/>
          <a:p>
            <a:r>
              <a:rPr lang="en-IN" sz="2400" dirty="0"/>
              <a:t>NumPy :- to perform algebraic expression on the data</a:t>
            </a:r>
          </a:p>
          <a:p>
            <a:r>
              <a:rPr lang="en-IN" sz="2400" dirty="0"/>
              <a:t>Pandas :- to load and manipulate data frame</a:t>
            </a:r>
          </a:p>
          <a:p>
            <a:r>
              <a:rPr lang="en-IN" sz="2400" dirty="0"/>
              <a:t>Matplotlib :- to built and plot graph</a:t>
            </a:r>
          </a:p>
          <a:p>
            <a:r>
              <a:rPr lang="en-IN" sz="2400" dirty="0" err="1"/>
              <a:t>Sklearn</a:t>
            </a:r>
            <a:r>
              <a:rPr lang="en-IN" sz="2400" dirty="0"/>
              <a:t> :- to perform various functions such as creating a confusing matrix, implementing models splitting data into test and train data, calculating prediction.</a:t>
            </a:r>
          </a:p>
          <a:p>
            <a:r>
              <a:rPr lang="en-IN" sz="2400" dirty="0"/>
              <a:t>Seaborn :- to plot various interactive graphs. </a:t>
            </a:r>
          </a:p>
          <a:p>
            <a:r>
              <a:rPr lang="en-IN" sz="2400" dirty="0" err="1"/>
              <a:t>Streamlit</a:t>
            </a:r>
            <a:r>
              <a:rPr lang="en-IN" sz="2400" dirty="0"/>
              <a:t> :- to show all work on a web browser</a:t>
            </a:r>
          </a:p>
        </p:txBody>
      </p:sp>
    </p:spTree>
    <p:extLst>
      <p:ext uri="{BB962C8B-B14F-4D97-AF65-F5344CB8AC3E}">
        <p14:creationId xmlns:p14="http://schemas.microsoft.com/office/powerpoint/2010/main" val="402776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01A2-E474-4331-99EA-B868D2B37667}"/>
              </a:ext>
            </a:extLst>
          </p:cNvPr>
          <p:cNvSpPr>
            <a:spLocks noGrp="1"/>
          </p:cNvSpPr>
          <p:nvPr>
            <p:ph type="title"/>
          </p:nvPr>
        </p:nvSpPr>
        <p:spPr/>
        <p:txBody>
          <a:bodyPr/>
          <a:lstStyle/>
          <a:p>
            <a:r>
              <a:rPr lang="en-IN" dirty="0"/>
              <a:t>Methodology</a:t>
            </a:r>
          </a:p>
        </p:txBody>
      </p:sp>
      <p:sp>
        <p:nvSpPr>
          <p:cNvPr id="6" name="Content Placeholder 5">
            <a:extLst>
              <a:ext uri="{FF2B5EF4-FFF2-40B4-BE49-F238E27FC236}">
                <a16:creationId xmlns:a16="http://schemas.microsoft.com/office/drawing/2014/main" id="{DA89A3F4-EACE-4710-94C7-FD468A9C9085}"/>
              </a:ext>
            </a:extLst>
          </p:cNvPr>
          <p:cNvSpPr>
            <a:spLocks noGrp="1"/>
          </p:cNvSpPr>
          <p:nvPr>
            <p:ph sz="half" idx="1"/>
          </p:nvPr>
        </p:nvSpPr>
        <p:spPr>
          <a:xfrm>
            <a:off x="1066799" y="1732547"/>
            <a:ext cx="6115235" cy="4119613"/>
          </a:xfrm>
        </p:spPr>
        <p:txBody>
          <a:bodyPr>
            <a:normAutofit/>
          </a:bodyPr>
          <a:lstStyle/>
          <a:p>
            <a:r>
              <a:rPr lang="en-IN" sz="2000" dirty="0"/>
              <a:t>Business Understanding:</a:t>
            </a:r>
          </a:p>
          <a:p>
            <a:pPr marL="274320" lvl="1" indent="0">
              <a:buNone/>
            </a:pPr>
            <a:r>
              <a:rPr lang="en-IN" sz="1800" dirty="0"/>
              <a:t>The more the individual/businesses get connected to people the more they earn goodwill and popularity in the market.</a:t>
            </a:r>
          </a:p>
          <a:p>
            <a:r>
              <a:rPr lang="en-IN" sz="2000" dirty="0"/>
              <a:t>Data Understanding:</a:t>
            </a:r>
          </a:p>
          <a:p>
            <a:pPr marL="274320" lvl="1" indent="0">
              <a:buNone/>
            </a:pPr>
            <a:r>
              <a:rPr lang="en-IN" sz="1800" dirty="0"/>
              <a:t>To collect the data, we have built a crawler who crawls through the internet and scrape the data and prepare one CSV file for further process.</a:t>
            </a:r>
          </a:p>
          <a:p>
            <a:r>
              <a:rPr lang="en-IN" sz="2000" dirty="0"/>
              <a:t>Data Preparation:</a:t>
            </a:r>
          </a:p>
          <a:p>
            <a:pPr marL="274320" lvl="1" indent="0">
              <a:buNone/>
            </a:pPr>
            <a:r>
              <a:rPr lang="en-IN" sz="1800" dirty="0"/>
              <a:t>W</a:t>
            </a:r>
            <a:r>
              <a:rPr lang="en-IN" sz="1800"/>
              <a:t>e </a:t>
            </a:r>
            <a:r>
              <a:rPr lang="en-IN" sz="1800" dirty="0"/>
              <a:t>have used a dataset with more the 5000 variable and 21 attributes.</a:t>
            </a:r>
          </a:p>
          <a:p>
            <a:pPr lvl="1"/>
            <a:endParaRPr lang="en-IN" sz="1800" dirty="0"/>
          </a:p>
        </p:txBody>
      </p:sp>
      <p:pic>
        <p:nvPicPr>
          <p:cNvPr id="9" name="Content Placeholder 8">
            <a:extLst>
              <a:ext uri="{FF2B5EF4-FFF2-40B4-BE49-F238E27FC236}">
                <a16:creationId xmlns:a16="http://schemas.microsoft.com/office/drawing/2014/main" id="{7C7C8DAE-ACA2-48B0-971D-51AF230DC880}"/>
              </a:ext>
            </a:extLst>
          </p:cNvPr>
          <p:cNvPicPr>
            <a:picLocks noGrp="1" noChangeAspect="1"/>
          </p:cNvPicPr>
          <p:nvPr>
            <p:ph sz="half" idx="2"/>
          </p:nvPr>
        </p:nvPicPr>
        <p:blipFill>
          <a:blip r:embed="rId2"/>
          <a:stretch>
            <a:fillRect/>
          </a:stretch>
        </p:blipFill>
        <p:spPr>
          <a:xfrm>
            <a:off x="7460657" y="2104073"/>
            <a:ext cx="3748087" cy="3748087"/>
          </a:xfrm>
        </p:spPr>
      </p:pic>
    </p:spTree>
    <p:extLst>
      <p:ext uri="{BB962C8B-B14F-4D97-AF65-F5344CB8AC3E}">
        <p14:creationId xmlns:p14="http://schemas.microsoft.com/office/powerpoint/2010/main" val="202207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A58B-39C1-4E03-BD6D-CB54AC9869E4}"/>
              </a:ext>
            </a:extLst>
          </p:cNvPr>
          <p:cNvSpPr>
            <a:spLocks noGrp="1"/>
          </p:cNvSpPr>
          <p:nvPr>
            <p:ph type="title"/>
          </p:nvPr>
        </p:nvSpPr>
        <p:spPr/>
        <p:txBody>
          <a:bodyPr/>
          <a:lstStyle/>
          <a:p>
            <a:r>
              <a:rPr lang="en-IN" dirty="0"/>
              <a:t>Methodology (cont.)</a:t>
            </a:r>
          </a:p>
        </p:txBody>
      </p:sp>
      <p:sp>
        <p:nvSpPr>
          <p:cNvPr id="5" name="Content Placeholder 4">
            <a:extLst>
              <a:ext uri="{FF2B5EF4-FFF2-40B4-BE49-F238E27FC236}">
                <a16:creationId xmlns:a16="http://schemas.microsoft.com/office/drawing/2014/main" id="{3175F12B-1A66-401F-AC32-A6FE13F87298}"/>
              </a:ext>
            </a:extLst>
          </p:cNvPr>
          <p:cNvSpPr>
            <a:spLocks noGrp="1"/>
          </p:cNvSpPr>
          <p:nvPr>
            <p:ph idx="1"/>
          </p:nvPr>
        </p:nvSpPr>
        <p:spPr>
          <a:xfrm>
            <a:off x="1066800" y="1860884"/>
            <a:ext cx="10058400" cy="4091860"/>
          </a:xfrm>
        </p:spPr>
        <p:txBody>
          <a:bodyPr>
            <a:normAutofit/>
          </a:bodyPr>
          <a:lstStyle/>
          <a:p>
            <a:r>
              <a:rPr lang="en-IN" sz="2400" dirty="0"/>
              <a:t>Model</a:t>
            </a:r>
          </a:p>
          <a:p>
            <a:pPr marL="274320" lvl="1" indent="0">
              <a:buNone/>
            </a:pPr>
            <a:r>
              <a:rPr lang="en-IN" sz="2000" dirty="0"/>
              <a:t>The whole data is divided into two part that is training set and testing set into 9:1 ratio the random data is select to make both sets. The attributes on both data set go through a generalisation factor log(1+x) to genialise the dataset.</a:t>
            </a:r>
            <a:endParaRPr lang="en-IN" sz="1600" dirty="0"/>
          </a:p>
          <a:p>
            <a:r>
              <a:rPr lang="en-IN" sz="2400" dirty="0"/>
              <a:t>Evaluation</a:t>
            </a:r>
          </a:p>
          <a:p>
            <a:pPr marL="274320" lvl="1" indent="0">
              <a:buNone/>
            </a:pPr>
            <a:r>
              <a:rPr lang="en-IN" sz="2000" dirty="0"/>
              <a:t>the trained model is then tested here to check the accuracy of the model. The testing dataset is used here to calculate the accuracy.</a:t>
            </a:r>
          </a:p>
          <a:p>
            <a:r>
              <a:rPr lang="en-IN" sz="2400" dirty="0"/>
              <a:t>Deployment:</a:t>
            </a:r>
          </a:p>
          <a:p>
            <a:pPr marL="274320" lvl="1" indent="0">
              <a:buNone/>
            </a:pPr>
            <a:r>
              <a:rPr lang="en-IN" sz="2000" dirty="0"/>
              <a:t>Here, a application was built with </a:t>
            </a:r>
            <a:r>
              <a:rPr lang="en-IN" sz="2000" dirty="0" err="1"/>
              <a:t>streamlit</a:t>
            </a:r>
            <a:r>
              <a:rPr lang="en-IN" sz="2000" dirty="0"/>
              <a:t> </a:t>
            </a:r>
            <a:r>
              <a:rPr lang="en-IN" sz="2000" dirty="0" err="1"/>
              <a:t>libraby</a:t>
            </a:r>
            <a:r>
              <a:rPr lang="en-IN" sz="2000" dirty="0"/>
              <a:t>. A GUI has been made where all the result and graphs are showed.</a:t>
            </a:r>
          </a:p>
        </p:txBody>
      </p:sp>
    </p:spTree>
    <p:extLst>
      <p:ext uri="{BB962C8B-B14F-4D97-AF65-F5344CB8AC3E}">
        <p14:creationId xmlns:p14="http://schemas.microsoft.com/office/powerpoint/2010/main" val="99272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90AD-A2B4-43E8-B04D-6CF21A1F906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1B99886-8ACA-45C4-8651-CCCCDB0E2573}"/>
              </a:ext>
            </a:extLst>
          </p:cNvPr>
          <p:cNvSpPr>
            <a:spLocks noGrp="1"/>
          </p:cNvSpPr>
          <p:nvPr>
            <p:ph idx="1"/>
          </p:nvPr>
        </p:nvSpPr>
        <p:spPr/>
        <p:txBody>
          <a:bodyPr>
            <a:normAutofit/>
          </a:bodyPr>
          <a:lstStyle/>
          <a:p>
            <a:pPr marL="0" indent="0">
              <a:buNone/>
            </a:pPr>
            <a:r>
              <a:rPr lang="en-IN" sz="2400" dirty="0"/>
              <a:t>In this project enterprises, multi-million companies, etc. can use this extract data information for the commercial purpose. This application work as a third party where an organisation can gather information like count follower, followings, trends, tags, etc. this gathered information helps them to choose a suitable celebrity, person, individual for their advertising and marketing purpose. Even this help gather an audience and promote their product or services on a suitable page using trendy tags.</a:t>
            </a:r>
          </a:p>
        </p:txBody>
      </p:sp>
    </p:spTree>
    <p:extLst>
      <p:ext uri="{BB962C8B-B14F-4D97-AF65-F5344CB8AC3E}">
        <p14:creationId xmlns:p14="http://schemas.microsoft.com/office/powerpoint/2010/main" val="136465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C8F6-626D-42E7-B0F9-295E1097F577}"/>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459B9AAC-CC10-48E4-A80F-0620918D73AD}"/>
              </a:ext>
            </a:extLst>
          </p:cNvPr>
          <p:cNvSpPr>
            <a:spLocks noGrp="1"/>
          </p:cNvSpPr>
          <p:nvPr>
            <p:ph idx="1"/>
          </p:nvPr>
        </p:nvSpPr>
        <p:spPr/>
        <p:txBody>
          <a:bodyPr>
            <a:normAutofit/>
          </a:bodyPr>
          <a:lstStyle/>
          <a:p>
            <a:r>
              <a:rPr lang="en-IN" sz="2400" dirty="0"/>
              <a:t>Would like make this application fast</a:t>
            </a:r>
          </a:p>
          <a:p>
            <a:r>
              <a:rPr lang="en-IN" sz="2400" dirty="0"/>
              <a:t>Optimize the model</a:t>
            </a:r>
          </a:p>
          <a:p>
            <a:r>
              <a:rPr lang="en-IN" sz="2400" dirty="0"/>
              <a:t>Rebuild a GUI with more information to be showed</a:t>
            </a:r>
          </a:p>
          <a:p>
            <a:r>
              <a:rPr lang="en-IN" sz="2400" dirty="0"/>
              <a:t>Implement Natural Language processing (Sentiment analysis) on comments</a:t>
            </a:r>
          </a:p>
        </p:txBody>
      </p:sp>
    </p:spTree>
    <p:extLst>
      <p:ext uri="{BB962C8B-B14F-4D97-AF65-F5344CB8AC3E}">
        <p14:creationId xmlns:p14="http://schemas.microsoft.com/office/powerpoint/2010/main" val="362543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743200"/>
            <a:ext cx="10058400" cy="1371600"/>
          </a:xfrm>
        </p:spPr>
        <p:txBody>
          <a:bodyPr>
            <a:normAutofit/>
          </a:bodyPr>
          <a:lstStyle/>
          <a:p>
            <a:pPr algn="ctr"/>
            <a:r>
              <a:rPr lang="en-US" dirty="0"/>
              <a:t>Thank You</a:t>
            </a:r>
          </a:p>
        </p:txBody>
      </p:sp>
    </p:spTree>
    <p:extLst>
      <p:ext uri="{BB962C8B-B14F-4D97-AF65-F5344CB8AC3E}">
        <p14:creationId xmlns:p14="http://schemas.microsoft.com/office/powerpoint/2010/main" val="183243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{DD5189F8-8157-4448-A556-BC6AB846111C}tf78438558_win32</Template>
  <TotalTime>763</TotalTime>
  <Words>453</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SavonVTI</vt:lpstr>
      <vt:lpstr>Instagram Dashboard</vt:lpstr>
      <vt:lpstr>About</vt:lpstr>
      <vt:lpstr>Technologies used</vt:lpstr>
      <vt:lpstr>Methodology</vt:lpstr>
      <vt:lpstr>Methodology (cont.)</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Dashboard</dc:title>
  <dc:creator>Suvajit Jana</dc:creator>
  <cp:lastModifiedBy>Suvajit Jana</cp:lastModifiedBy>
  <cp:revision>16</cp:revision>
  <dcterms:created xsi:type="dcterms:W3CDTF">2020-09-09T12:07:02Z</dcterms:created>
  <dcterms:modified xsi:type="dcterms:W3CDTF">2020-09-10T07:56:17Z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