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71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649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0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6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4C48-A20F-4205-A909-BD510B4454D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6845D9-83A0-482A-A5A1-59F37756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2953-9FBF-4D57-B164-060207FBB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E7EC-47F4-4BEC-9B25-AB29AB671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 PROJECT 2 – CORONA VACCINE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3236D-C8B7-4F43-AA9D-5585D2619B7A}"/>
              </a:ext>
            </a:extLst>
          </p:cNvPr>
          <p:cNvSpPr txBox="1"/>
          <p:nvPr/>
        </p:nvSpPr>
        <p:spPr>
          <a:xfrm>
            <a:off x="5552662" y="5394496"/>
            <a:ext cx="514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Gladys Rubala M S,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Analytics Enthusiast</a:t>
            </a:r>
          </a:p>
        </p:txBody>
      </p:sp>
    </p:spTree>
    <p:extLst>
      <p:ext uri="{BB962C8B-B14F-4D97-AF65-F5344CB8AC3E}">
        <p14:creationId xmlns:p14="http://schemas.microsoft.com/office/powerpoint/2010/main" val="414672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6946-7F8D-421F-AD36-F5A82583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786" y="718102"/>
            <a:ext cx="12192000" cy="6228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EA750-FB33-4383-86CE-575FA69D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31313" r="8054" b="11760"/>
          <a:stretch/>
        </p:blipFill>
        <p:spPr>
          <a:xfrm>
            <a:off x="477078" y="2259496"/>
            <a:ext cx="5364136" cy="38232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3D731-4F8C-4560-9C48-5841CA015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30909" b="10899"/>
          <a:stretch/>
        </p:blipFill>
        <p:spPr>
          <a:xfrm>
            <a:off x="6228522" y="2259496"/>
            <a:ext cx="5364137" cy="38232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3E24B0-76E6-452F-B801-6E2CED4C0CB4}"/>
              </a:ext>
            </a:extLst>
          </p:cNvPr>
          <p:cNvSpPr txBox="1"/>
          <p:nvPr/>
        </p:nvSpPr>
        <p:spPr>
          <a:xfrm>
            <a:off x="1484244" y="1642117"/>
            <a:ext cx="246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Us-counties.csv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7CA1B-98CD-4F26-8ED3-81C7257C4B48}"/>
              </a:ext>
            </a:extLst>
          </p:cNvPr>
          <p:cNvSpPr txBox="1"/>
          <p:nvPr/>
        </p:nvSpPr>
        <p:spPr>
          <a:xfrm>
            <a:off x="7202556" y="1642117"/>
            <a:ext cx="333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Us-counties-recent.csv</a:t>
            </a:r>
          </a:p>
        </p:txBody>
      </p:sp>
    </p:spTree>
    <p:extLst>
      <p:ext uri="{BB962C8B-B14F-4D97-AF65-F5344CB8AC3E}">
        <p14:creationId xmlns:p14="http://schemas.microsoft.com/office/powerpoint/2010/main" val="217535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2D9-D940-41A9-AA39-AD123B45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7254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PRE-PROCESSING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		Merge both us-counties.csv and us-counties-recent.csv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023-D04F-4829-B753-A71D27A6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830562" cy="3880773"/>
          </a:xfrm>
        </p:spPr>
        <p:txBody>
          <a:bodyPr/>
          <a:lstStyle/>
          <a:p>
            <a:pPr algn="just"/>
            <a:r>
              <a:rPr lang="en-US" dirty="0"/>
              <a:t>Function Used: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u="sng" dirty="0" err="1">
                <a:solidFill>
                  <a:schemeClr val="accent5"/>
                </a:solidFill>
              </a:rPr>
              <a:t>pd.concat</a:t>
            </a:r>
            <a:endParaRPr lang="en-US" b="1" u="sng" dirty="0">
              <a:solidFill>
                <a:schemeClr val="accent5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z="1800" dirty="0"/>
              <a:t>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 is a pandas function that concatenates two or more DataFrames, Series, or Panels along a particular axis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It's a powerful tool for combining data from multiple sources into a single DataFrame.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800" b="1" u="sng" dirty="0">
                <a:solidFill>
                  <a:schemeClr val="accent5"/>
                </a:solidFill>
              </a:rPr>
              <a:t>.to csv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.to_csv() method in pandas is used to write a DataFrame to a CSV file.</a:t>
            </a:r>
          </a:p>
          <a:p>
            <a:pPr lvl="1"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E34EC-D9B2-4450-953A-0AD880AFA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7" t="50000" r="37065" b="22305"/>
          <a:stretch/>
        </p:blipFill>
        <p:spPr>
          <a:xfrm>
            <a:off x="8759689" y="2726635"/>
            <a:ext cx="3090044" cy="1991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3447A-32BA-4279-96BB-23313FF6651C}"/>
              </a:ext>
            </a:extLst>
          </p:cNvPr>
          <p:cNvSpPr txBox="1"/>
          <p:nvPr/>
        </p:nvSpPr>
        <p:spPr>
          <a:xfrm>
            <a:off x="8759689" y="2357303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591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2D9-D940-41A9-AA39-AD123B45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65" y="337930"/>
            <a:ext cx="1077254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I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		 Find number of distinct counties and states, number of void </a:t>
            </a:r>
            <a:r>
              <a:rPr lang="en-US" sz="2400" dirty="0" err="1">
                <a:solidFill>
                  <a:schemeClr val="tx1"/>
                </a:solidFill>
              </a:rPr>
              <a:t>entiries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023-D04F-4829-B753-A71D27A6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7830562" cy="45896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Function Used: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u="sng" dirty="0">
                <a:solidFill>
                  <a:schemeClr val="accent5"/>
                </a:solidFill>
              </a:rPr>
              <a:t>.unique</a:t>
            </a:r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chemeClr val="accent5"/>
                </a:solidFill>
                <a:cs typeface="Times New Roman" panose="02020603050405020304" pitchFamily="18" charset="0"/>
              </a:rPr>
              <a:t>()</a:t>
            </a:r>
            <a:endParaRPr lang="en-US" b="1" u="sng" dirty="0">
              <a:solidFill>
                <a:schemeClr val="accent5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.unique() function in pandas is used to return the unique values in a Series or DataFrame.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series.unique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dataframe.column_name.unique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800" b="1" u="sng" dirty="0">
                <a:solidFill>
                  <a:schemeClr val="accent5"/>
                </a:solidFill>
              </a:rPr>
              <a:t>.</a:t>
            </a:r>
            <a:r>
              <a:rPr lang="en-US" sz="1800" b="1" u="sng" dirty="0" err="1">
                <a:solidFill>
                  <a:schemeClr val="accent5"/>
                </a:solidFill>
              </a:rPr>
              <a:t>len</a:t>
            </a:r>
            <a:r>
              <a:rPr lang="en-US" sz="1800" b="1" u="sng" dirty="0">
                <a:solidFill>
                  <a:schemeClr val="accent5"/>
                </a:solidFill>
                <a:cs typeface="Times New Roman" panose="02020603050405020304" pitchFamily="18" charset="0"/>
              </a:rPr>
              <a:t>()</a:t>
            </a:r>
            <a:endParaRPr lang="en-US" sz="1800" b="1" u="sng" dirty="0">
              <a:solidFill>
                <a:schemeClr val="accent5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a built in Python function that returns the number of items in an object.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800" b="1" u="sng" dirty="0">
                <a:solidFill>
                  <a:schemeClr val="accent5"/>
                </a:solidFill>
              </a:rPr>
              <a:t>.</a:t>
            </a:r>
            <a:r>
              <a:rPr lang="en-US" sz="1800" b="1" u="sng" dirty="0" err="1">
                <a:solidFill>
                  <a:schemeClr val="accent5"/>
                </a:solidFill>
              </a:rPr>
              <a:t>isnull</a:t>
            </a:r>
            <a:r>
              <a:rPr lang="en-US" sz="1800" b="1" u="sng" dirty="0">
                <a:solidFill>
                  <a:schemeClr val="accent5"/>
                </a:solidFill>
                <a:cs typeface="Times New Roman" panose="02020603050405020304" pitchFamily="18" charset="0"/>
              </a:rPr>
              <a:t>()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pandas checks for missing or null values in a Series or DataFrame.</a:t>
            </a:r>
            <a:endParaRPr lang="en-US" sz="1800" b="1" u="sng" dirty="0">
              <a:solidFill>
                <a:schemeClr val="accent5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3447A-32BA-4279-96BB-23313FF6651C}"/>
              </a:ext>
            </a:extLst>
          </p:cNvPr>
          <p:cNvSpPr txBox="1"/>
          <p:nvPr/>
        </p:nvSpPr>
        <p:spPr>
          <a:xfrm>
            <a:off x="10724153" y="1460719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0195E-5FC4-4A2E-A9F1-8C9BA6CBC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4" t="31496" r="3599" b="8531"/>
          <a:stretch/>
        </p:blipFill>
        <p:spPr>
          <a:xfrm>
            <a:off x="8706680" y="2011258"/>
            <a:ext cx="3211149" cy="2187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9D4E6-2183-4FCC-835A-6063A6948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4" t="28137" r="32391" b="30812"/>
          <a:stretch/>
        </p:blipFill>
        <p:spPr>
          <a:xfrm>
            <a:off x="8654651" y="4360780"/>
            <a:ext cx="3315206" cy="2159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143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2D9-D940-41A9-AA39-AD123B45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54" y="139148"/>
            <a:ext cx="10772544" cy="10459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II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Top 10 states having highest total death in the year 2020, 2021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023-D04F-4829-B753-A71D27A6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77" y="1289830"/>
            <a:ext cx="8930493" cy="54290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Function Used: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u="sng" dirty="0">
                <a:solidFill>
                  <a:schemeClr val="accent5"/>
                </a:solidFill>
              </a:rPr>
              <a:t>.groupby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.groupby() function in pandas is used to group a DataFrame by one or more columns and perform aggregation operations on the grouped data.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df.groupby(by, axis=0, level=None, as_index=True, sort=True, group_keys=True, squeeze=NoDefault.no_default, observed=False, dropna=True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b="1" u="sng" dirty="0">
                <a:solidFill>
                  <a:schemeClr val="accent5"/>
                </a:solidFill>
              </a:rPr>
              <a:t>.sum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.sum() function in pandas is used to calculate the sum of a Series or DataFrame.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Syntax:series.sum(axis=None, skipna=True, level=None, numeric_only=None)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en-US" sz="1800" b="1" u="sng" dirty="0">
                <a:solidFill>
                  <a:schemeClr val="accent5"/>
                </a:solidFill>
              </a:rPr>
              <a:t>.</a:t>
            </a:r>
            <a:r>
              <a:rPr lang="en-US" sz="1800" b="1" u="sng" dirty="0" err="1">
                <a:solidFill>
                  <a:schemeClr val="accent5"/>
                </a:solidFill>
              </a:rPr>
              <a:t>sort_values</a:t>
            </a:r>
            <a:endParaRPr lang="en-US" sz="1800" b="1" u="sng" dirty="0">
              <a:solidFill>
                <a:schemeClr val="accent5"/>
              </a:solidFill>
            </a:endParaRP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in pandas is used to sort a Series or DataFrame by one or more columns.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df.sort_values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(by, axis=0, ascending=True,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kind='quicksort',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na_position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='last',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ignore_index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b="1" u="sng" dirty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3447A-32BA-4279-96BB-23313FF6651C}"/>
              </a:ext>
            </a:extLst>
          </p:cNvPr>
          <p:cNvSpPr txBox="1"/>
          <p:nvPr/>
        </p:nvSpPr>
        <p:spPr>
          <a:xfrm>
            <a:off x="10295060" y="1333956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08302-9A85-4A11-A9DC-5DAFAF9A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3" t="43087" r="50266" b="30440"/>
          <a:stretch/>
        </p:blipFill>
        <p:spPr>
          <a:xfrm>
            <a:off x="9446920" y="1830984"/>
            <a:ext cx="2548149" cy="2173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C1B2D-F0F3-43BE-BED9-AF70054BD7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2" t="47922" r="50000" b="23852"/>
          <a:stretch/>
        </p:blipFill>
        <p:spPr>
          <a:xfrm>
            <a:off x="9512166" y="4400202"/>
            <a:ext cx="2482903" cy="201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9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2D9-D940-41A9-AA39-AD123B45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36" y="573711"/>
            <a:ext cx="10772544" cy="10459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Top 10 states having highest average death in the year 2020, 2021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023-D04F-4829-B753-A71D27A6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77" y="1289830"/>
            <a:ext cx="8930493" cy="542902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Function Used: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u="sng" dirty="0">
                <a:solidFill>
                  <a:schemeClr val="accent5"/>
                </a:solidFill>
              </a:rPr>
              <a:t>.mean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.mean() function in pandas is used to calculate the mean (average) of a Series or DataFrame..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series.mean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(axis=None, skipna=True, level=None, numeric_only=None)</a:t>
            </a: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b="1" u="sng" dirty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3447A-32BA-4279-96BB-23313FF6651C}"/>
              </a:ext>
            </a:extLst>
          </p:cNvPr>
          <p:cNvSpPr txBox="1"/>
          <p:nvPr/>
        </p:nvSpPr>
        <p:spPr>
          <a:xfrm>
            <a:off x="10295060" y="1333956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5C0F4-4363-4B7D-9A1B-217ACC7D2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9" t="29677" r="28152" b="60204"/>
          <a:stretch/>
        </p:blipFill>
        <p:spPr>
          <a:xfrm>
            <a:off x="735797" y="3468756"/>
            <a:ext cx="8616621" cy="1192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2E6BC5-C662-4BF6-B780-816E1A163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8" t="41930" r="48043" b="32019"/>
          <a:stretch/>
        </p:blipFill>
        <p:spPr>
          <a:xfrm>
            <a:off x="9529300" y="1919788"/>
            <a:ext cx="2451652" cy="1785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BE6D87-E764-441F-9483-6942A39218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1" t="34725" r="30462" b="53815"/>
          <a:stretch/>
        </p:blipFill>
        <p:spPr>
          <a:xfrm>
            <a:off x="735797" y="4921525"/>
            <a:ext cx="8518338" cy="14971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248354-6443-4FF8-8F7A-F048398EAD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5" t="46955" r="48042" b="25785"/>
          <a:stretch/>
        </p:blipFill>
        <p:spPr>
          <a:xfrm>
            <a:off x="9549178" y="4065103"/>
            <a:ext cx="2411896" cy="1868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2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F2D9-D940-41A9-AA39-AD123B45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72" y="753151"/>
            <a:ext cx="10772544" cy="10459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Top 10 counties having highest total death in the year 2020 and 2021 together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023-D04F-4829-B753-A71D27A6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54" y="1584041"/>
            <a:ext cx="8930493" cy="542902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Function Used: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>
                <a:solidFill>
                  <a:schemeClr val="accent5"/>
                </a:solidFill>
              </a:rPr>
              <a:t>	|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pandas, the | symbol is used to represent the bitwise OR operation or the union of two conditions.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OR: When used with two Series or DataFrame columns, | performs a bitwise OR operation element-wise.</a:t>
            </a:r>
            <a:endParaRPr lang="en-US" sz="1800" b="1" u="sng" dirty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1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3447A-32BA-4279-96BB-23313FF6651C}"/>
              </a:ext>
            </a:extLst>
          </p:cNvPr>
          <p:cNvSpPr txBox="1"/>
          <p:nvPr/>
        </p:nvSpPr>
        <p:spPr>
          <a:xfrm>
            <a:off x="10340212" y="1214709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A0FFC-1A50-410A-8634-93B035ABF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2" t="27982" r="28260" b="59917"/>
          <a:stretch/>
        </p:blipFill>
        <p:spPr>
          <a:xfrm>
            <a:off x="924504" y="4334148"/>
            <a:ext cx="8930493" cy="144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0A070-E8CB-495C-BE4A-0C4DD9BA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9" t="39940" r="51957" b="33132"/>
          <a:stretch/>
        </p:blipFill>
        <p:spPr>
          <a:xfrm>
            <a:off x="9654616" y="1663683"/>
            <a:ext cx="2435376" cy="24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2EBFF-3853-4BB9-93EF-0403D97941DB}"/>
              </a:ext>
            </a:extLst>
          </p:cNvPr>
          <p:cNvSpPr txBox="1"/>
          <p:nvPr/>
        </p:nvSpPr>
        <p:spPr>
          <a:xfrm>
            <a:off x="3087756" y="2764736"/>
            <a:ext cx="53803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8774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559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Times New Roman</vt:lpstr>
      <vt:lpstr>Trebuchet MS</vt:lpstr>
      <vt:lpstr>Wingdings 3</vt:lpstr>
      <vt:lpstr>Facet</vt:lpstr>
      <vt:lpstr>DATA ANALYTICS</vt:lpstr>
      <vt:lpstr>DATA SAMPLE</vt:lpstr>
      <vt:lpstr>DATA PRE-PROCESSING   Merge both us-counties.csv and us-counties-recent.csv files </vt:lpstr>
      <vt:lpstr>PART I    Find number of distinct counties and states, number of void entiries </vt:lpstr>
      <vt:lpstr>PART II   Top 10 states having highest total death in the year 2020, 2021 </vt:lpstr>
      <vt:lpstr>Top 10 states having highest average death in the year 2020, 2021 </vt:lpstr>
      <vt:lpstr>Top 10 counties having highest total death in the year 2020 and 2021 together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Gladys Rubala</dc:creator>
  <cp:lastModifiedBy>Gladys Rubala</cp:lastModifiedBy>
  <cp:revision>11</cp:revision>
  <dcterms:created xsi:type="dcterms:W3CDTF">2024-09-12T06:29:46Z</dcterms:created>
  <dcterms:modified xsi:type="dcterms:W3CDTF">2024-09-12T08:12:34Z</dcterms:modified>
</cp:coreProperties>
</file>