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9F44-70BF-4FF0-BC52-D3A750739724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766A-C309-4266-9241-2CA250DAD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9F44-70BF-4FF0-BC52-D3A750739724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766A-C309-4266-9241-2CA250DAD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9F44-70BF-4FF0-BC52-D3A750739724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766A-C309-4266-9241-2CA250DAD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9F44-70BF-4FF0-BC52-D3A750739724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766A-C309-4266-9241-2CA250DAD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9F44-70BF-4FF0-BC52-D3A750739724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766A-C309-4266-9241-2CA250DAD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9F44-70BF-4FF0-BC52-D3A750739724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766A-C309-4266-9241-2CA250DAD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9F44-70BF-4FF0-BC52-D3A750739724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766A-C309-4266-9241-2CA250DAD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9F44-70BF-4FF0-BC52-D3A750739724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766A-C309-4266-9241-2CA250DAD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9F44-70BF-4FF0-BC52-D3A750739724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766A-C309-4266-9241-2CA250DAD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9F44-70BF-4FF0-BC52-D3A750739724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766A-C309-4266-9241-2CA250DAD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9F44-70BF-4FF0-BC52-D3A750739724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766A-C309-4266-9241-2CA250DAD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9F44-70BF-4FF0-BC52-D3A750739724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766A-C309-4266-9241-2CA250DAD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GlamTech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MSMaltz</a:t>
            </a:r>
            <a:r>
              <a:rPr lang="en-US" dirty="0" smtClean="0"/>
              <a:t> 7/24/2017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066801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selfie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1066800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905000"/>
            <a:ext cx="22860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Get shading</a:t>
            </a:r>
          </a:p>
          <a:p>
            <a:r>
              <a:rPr lang="en-US" dirty="0" smtClean="0"/>
              <a:t>Get </a:t>
            </a:r>
            <a:r>
              <a:rPr lang="en-US" dirty="0" smtClean="0"/>
              <a:t>skin reflectance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1447800" y="1251466"/>
            <a:ext cx="457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33600" y="1447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3600" y="152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eye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19400" y="1447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9400" y="1524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Face (masks)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14600" y="2590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" y="2819400"/>
            <a:ext cx="15240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base:</a:t>
            </a:r>
          </a:p>
          <a:p>
            <a:r>
              <a:rPr lang="en-US" dirty="0" smtClean="0"/>
              <a:t>Thick L*a*b*</a:t>
            </a:r>
          </a:p>
          <a:p>
            <a:r>
              <a:rPr lang="en-US" dirty="0" smtClean="0"/>
              <a:t>Product name</a:t>
            </a:r>
          </a:p>
          <a:p>
            <a:r>
              <a:rPr lang="en-US" dirty="0"/>
              <a:t>P</a:t>
            </a:r>
            <a:r>
              <a:rPr lang="en-US" dirty="0" smtClean="0"/>
              <a:t>arameters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0" y="3048000"/>
            <a:ext cx="16002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L*a*b* match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4" idx="1"/>
          </p:cNvCxnSpPr>
          <p:nvPr/>
        </p:nvCxnSpPr>
        <p:spPr>
          <a:xfrm>
            <a:off x="1828800" y="3200400"/>
            <a:ext cx="457200" cy="32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43200" y="3810000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Product suggestions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95600" y="3429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7" idx="3"/>
          </p:cNvCxnSpPr>
          <p:nvPr/>
        </p:nvCxnSpPr>
        <p:spPr>
          <a:xfrm flipH="1">
            <a:off x="4114800" y="4114800"/>
            <a:ext cx="381000" cy="1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72000" y="38100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1828800" y="38100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28800" y="3886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choice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57200" y="40386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0" y="55626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Chosen product name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828800" y="4876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Chosen product parameters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91200" y="3276600"/>
            <a:ext cx="17526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Get face reflectance with cosmetics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248400" y="5257800"/>
            <a:ext cx="13716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Add shading</a:t>
            </a:r>
            <a:endParaRPr lang="en-US" dirty="0"/>
          </a:p>
        </p:txBody>
      </p:sp>
      <p:sp>
        <p:nvSpPr>
          <p:cNvPr id="56" name="Freeform 55"/>
          <p:cNvSpPr/>
          <p:nvPr/>
        </p:nvSpPr>
        <p:spPr>
          <a:xfrm>
            <a:off x="1103142" y="4038600"/>
            <a:ext cx="5022166" cy="801858"/>
          </a:xfrm>
          <a:custGeom>
            <a:avLst/>
            <a:gdLst>
              <a:gd name="connsiteX0" fmla="*/ 0 w 5022166"/>
              <a:gd name="connsiteY0" fmla="*/ 0 h 801858"/>
              <a:gd name="connsiteX1" fmla="*/ 14067 w 5022166"/>
              <a:gd name="connsiteY1" fmla="*/ 745588 h 801858"/>
              <a:gd name="connsiteX2" fmla="*/ 5022166 w 5022166"/>
              <a:gd name="connsiteY2" fmla="*/ 801858 h 801858"/>
              <a:gd name="connsiteX3" fmla="*/ 5008098 w 5022166"/>
              <a:gd name="connsiteY3" fmla="*/ 168812 h 80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2166" h="801858">
                <a:moveTo>
                  <a:pt x="0" y="0"/>
                </a:moveTo>
                <a:lnTo>
                  <a:pt x="14067" y="745588"/>
                </a:lnTo>
                <a:lnTo>
                  <a:pt x="5022166" y="801858"/>
                </a:lnTo>
                <a:lnTo>
                  <a:pt x="5008098" y="168812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553200" y="4191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67200" y="28956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thickness</a:t>
            </a:r>
            <a:endParaRPr lang="en-US" dirty="0"/>
          </a:p>
        </p:txBody>
      </p:sp>
      <p:sp>
        <p:nvSpPr>
          <p:cNvPr id="65" name="Freeform 64"/>
          <p:cNvSpPr/>
          <p:nvPr/>
        </p:nvSpPr>
        <p:spPr>
          <a:xfrm>
            <a:off x="3564988" y="5642317"/>
            <a:ext cx="3024554" cy="661181"/>
          </a:xfrm>
          <a:custGeom>
            <a:avLst/>
            <a:gdLst>
              <a:gd name="connsiteX0" fmla="*/ 3024554 w 3024554"/>
              <a:gd name="connsiteY0" fmla="*/ 0 h 661181"/>
              <a:gd name="connsiteX1" fmla="*/ 3024554 w 3024554"/>
              <a:gd name="connsiteY1" fmla="*/ 661181 h 661181"/>
              <a:gd name="connsiteX2" fmla="*/ 0 w 3024554"/>
              <a:gd name="connsiteY2" fmla="*/ 661181 h 66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4554" h="661181">
                <a:moveTo>
                  <a:pt x="3024554" y="0"/>
                </a:moveTo>
                <a:lnTo>
                  <a:pt x="3024554" y="661181"/>
                </a:lnTo>
                <a:lnTo>
                  <a:pt x="0" y="661181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362200" y="6019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Face with cosmetics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447800" y="5486400"/>
            <a:ext cx="2438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Color modules are pink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676400" y="1219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90800" y="2590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Skin L*a*b*</a:t>
            </a:r>
            <a:endParaRPr lang="en-US" dirty="0"/>
          </a:p>
        </p:txBody>
      </p:sp>
      <p:sp>
        <p:nvSpPr>
          <p:cNvPr id="69" name="Freeform 68"/>
          <p:cNvSpPr/>
          <p:nvPr/>
        </p:nvSpPr>
        <p:spPr>
          <a:xfrm>
            <a:off x="3066757" y="2391508"/>
            <a:ext cx="2897945" cy="872197"/>
          </a:xfrm>
          <a:custGeom>
            <a:avLst/>
            <a:gdLst>
              <a:gd name="connsiteX0" fmla="*/ 0 w 2897945"/>
              <a:gd name="connsiteY0" fmla="*/ 14067 h 872197"/>
              <a:gd name="connsiteX1" fmla="*/ 2869809 w 2897945"/>
              <a:gd name="connsiteY1" fmla="*/ 0 h 872197"/>
              <a:gd name="connsiteX2" fmla="*/ 2897945 w 2897945"/>
              <a:gd name="connsiteY2" fmla="*/ 872197 h 87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945" h="872197">
                <a:moveTo>
                  <a:pt x="0" y="14067"/>
                </a:moveTo>
                <a:lnTo>
                  <a:pt x="2869809" y="0"/>
                </a:lnTo>
                <a:lnTo>
                  <a:pt x="2897945" y="872197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657600" y="2057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Skin reflectance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5257800" y="32004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>
            <a:off x="3066757" y="2039815"/>
            <a:ext cx="4811151" cy="3193367"/>
          </a:xfrm>
          <a:custGeom>
            <a:avLst/>
            <a:gdLst>
              <a:gd name="connsiteX0" fmla="*/ 0 w 4811151"/>
              <a:gd name="connsiteY0" fmla="*/ 0 h 3193367"/>
              <a:gd name="connsiteX1" fmla="*/ 4698609 w 4811151"/>
              <a:gd name="connsiteY1" fmla="*/ 14068 h 3193367"/>
              <a:gd name="connsiteX2" fmla="*/ 4811151 w 4811151"/>
              <a:gd name="connsiteY2" fmla="*/ 2588456 h 3193367"/>
              <a:gd name="connsiteX3" fmla="*/ 4164037 w 4811151"/>
              <a:gd name="connsiteY3" fmla="*/ 2588456 h 3193367"/>
              <a:gd name="connsiteX4" fmla="*/ 4178105 w 4811151"/>
              <a:gd name="connsiteY4" fmla="*/ 3193367 h 319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1151" h="3193367">
                <a:moveTo>
                  <a:pt x="0" y="0"/>
                </a:moveTo>
                <a:lnTo>
                  <a:pt x="4698609" y="14068"/>
                </a:lnTo>
                <a:lnTo>
                  <a:pt x="4811151" y="2588456"/>
                </a:lnTo>
                <a:lnTo>
                  <a:pt x="4164037" y="2588456"/>
                </a:lnTo>
                <a:lnTo>
                  <a:pt x="4178105" y="3193367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400800" y="16764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shading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Produce face and eye white masks from the </a:t>
            </a:r>
            <a:r>
              <a:rPr lang="en-US" dirty="0" smtClean="0"/>
              <a:t>selfie.</a:t>
            </a:r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dirty="0" smtClean="0"/>
              <a:t>color of the eye </a:t>
            </a:r>
            <a:r>
              <a:rPr lang="en-US" dirty="0" smtClean="0"/>
              <a:t>white </a:t>
            </a:r>
            <a:r>
              <a:rPr lang="en-US" dirty="0" smtClean="0"/>
              <a:t>and skin to correct for the color of the illuminant.</a:t>
            </a:r>
          </a:p>
          <a:p>
            <a:r>
              <a:rPr lang="en-US" dirty="0" smtClean="0"/>
              <a:t>Assume the illumination of the eye white and the nearby skin are about the same to determine the brightness of un-shaded skin.</a:t>
            </a:r>
          </a:p>
          <a:p>
            <a:r>
              <a:rPr lang="en-US" dirty="0" smtClean="0"/>
              <a:t>Determine the amount of shading for the rest of the face.</a:t>
            </a:r>
          </a:p>
          <a:p>
            <a:r>
              <a:rPr lang="en-US" dirty="0" smtClean="0"/>
              <a:t>Combine shading and face color to get skin reflectivity.</a:t>
            </a:r>
          </a:p>
          <a:p>
            <a:r>
              <a:rPr lang="en-US" dirty="0" smtClean="0"/>
              <a:t>Make a list of products with about the average skin color when applied thickly and let the user chose one.</a:t>
            </a:r>
          </a:p>
          <a:p>
            <a:r>
              <a:rPr lang="en-US" dirty="0" smtClean="0"/>
              <a:t>Use Kubelka-Munk parameters, desired thickness, and skin reflectance to get the reflectance of skin with cosmetic.</a:t>
            </a:r>
          </a:p>
          <a:p>
            <a:r>
              <a:rPr lang="en-US" dirty="0" smtClean="0"/>
              <a:t>Add back in the shading.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data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 cosmetic get the name and an image of the corresponding patch.  Due to brush strokes they have a wide range of thicknesses. This is probably a manual process.</a:t>
            </a:r>
          </a:p>
          <a:p>
            <a:r>
              <a:rPr lang="en-US" dirty="0" smtClean="0"/>
              <a:t>The darkest color is the thickest.  This is the thick L*a*b*.</a:t>
            </a:r>
          </a:p>
          <a:p>
            <a:r>
              <a:rPr lang="en-US" dirty="0" smtClean="0"/>
              <a:t>Fit a Kubelka-Munk model to the variation in color to get the K (absorption) and S (</a:t>
            </a:r>
            <a:r>
              <a:rPr lang="en-US" dirty="0" smtClean="0"/>
              <a:t>scattering) parameters.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253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GlamTech architecture</vt:lpstr>
      <vt:lpstr>Slide 2</vt:lpstr>
      <vt:lpstr>Slide 3</vt:lpstr>
      <vt:lpstr>Creating the data base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GlamTech architecture</dc:title>
  <dc:creator>martin maltz</dc:creator>
  <cp:lastModifiedBy>martin maltz</cp:lastModifiedBy>
  <cp:revision>6</cp:revision>
  <dcterms:created xsi:type="dcterms:W3CDTF">2017-07-24T23:40:57Z</dcterms:created>
  <dcterms:modified xsi:type="dcterms:W3CDTF">2017-07-25T21:27:02Z</dcterms:modified>
</cp:coreProperties>
</file>