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C07A-E0F6-81D4-EB38-2B5F4052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5D46-2FFB-71DC-5CA4-2446FB012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A188-325C-59BF-665B-C9FC14F1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2F0F-4FF0-730E-4446-8CA9EEC6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6718-042C-723F-513E-A1B8747D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916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7BB5-EF45-4C97-2684-0B2D45EF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DE970-E5B5-AB16-5916-D8FEA5F9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BEE9-8ADD-1CBC-AB2D-4B05498B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C3CA-5C02-1FD4-CC42-F3AB46DB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F67D-D94A-CAE5-FA9C-925A62BB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6211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A23D7-BA48-F297-56FC-F1C3F164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FEBBE-3824-5FE3-0A84-DEFD3930A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2719-B5AC-255F-E301-E96F976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A495-74E3-6328-D61D-28517AA5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9AC2-07D4-8851-EFE6-DAD54912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05778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7212-FC6C-A5F4-B57F-6558247B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381D-B85F-7E23-7223-2EE9238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0956-8F63-ADF3-DC01-1BCE8BBD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951C-73BB-F6E0-7456-4E0937CA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F282-D83B-0CB6-3B69-C43E73DA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3766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2234-690C-7248-C915-412FFC8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06DF-0D7F-E88E-E07B-FEC2C1DB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FC3B-2C15-F2FF-2E6F-592BCC0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2A60-073B-7E72-5255-10228F10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00CD-5743-0F01-5D05-E547801E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8701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47B3-57C8-30E2-0CC6-0E5F9C5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7B17-CB12-6A0B-0B66-028CBE1E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425FD-BF71-A511-0CE6-C45D8C6D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B7D7-5C76-F41A-0CFA-312A9A66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9F49B-D5F6-DDCC-81D0-D2688CC7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600F-559E-EA55-7503-3D905453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9023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34F3-9684-0149-F1F9-5AEE80D1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8B10-355F-13FF-CFAD-60830FDD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977CB-D7D0-A0C4-10D2-75E6D335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4E655-4F67-842C-CE29-F8B40B789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5A37-723F-D7C4-6BCA-4362620A4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3F2A3-795E-B382-619D-0E94405A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FA1AF-BE6B-CB9A-4EA9-1C1691F7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4C23-F9AE-C8EB-365D-A0133BEE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135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D307-66E6-0AE5-F5D1-AFAF39D2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9E41A-27F7-0E29-26B4-AAC310DE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211C-9470-4668-CF23-B29FA8B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B096-3F39-2672-BC50-1C6E70CC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9424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B5A27-0A2F-C2EF-AE5B-A68F79A8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0D30-B316-DD78-7F94-A0E71510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18439-F82F-4FBC-CDF8-B2DE363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75006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E52A-6BBF-2EE9-C801-BC001284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C34F-59AA-A241-7117-B00E3D78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60C0-4317-04AB-A955-F4E20A6F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501A-F521-1965-AF5B-B97076CA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33AB-8685-4674-A474-165479CA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AEC6-96F8-BB1A-85AE-5E7E0601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979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0CDD-1613-866E-2A4A-3729F3DE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B71E6-CB09-4065-602E-E2C380A4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3564-0D09-EB0C-AB92-5FBC6D1B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1594-0376-B3B7-80BE-28ACAD4C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28B75-ACA6-7093-4EF9-C13D9C61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9705E-7F8D-EAD8-6882-97382456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17471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99F0F-A5C4-7A2F-25CD-FD1B059B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5622-2EC7-56F0-1CDE-1420C496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95B5-6717-1E6A-9CEA-D00336007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7302-F45C-6849-8F5C-15DD8B2C2FF6}" type="datetimeFigureOut">
              <a:rPr lang="en-KZ" smtClean="0"/>
              <a:t>15.09.2022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0BB1-9E28-1A90-F5E6-653336BFD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3C09-92F0-A287-BB7B-CCAD9AF7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9642-A3C9-A540-9C58-FCE58E1FCFA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7624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qair.com/" TargetMode="External"/><Relationship Id="rId2" Type="http://schemas.openxmlformats.org/officeDocument/2006/relationships/hyperlink" Target="https://www.gismeteo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kaz.kz/" TargetMode="Externa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https://da04.gohost.kz/phpMyAdmin/tbl_change.php?db=goweb_airlab&amp;table=airlab_sensors&amp;where_clause=%60airlab_sensors%60.%60id%60+%3D+8&amp;clause_is_unique=1&amp;sql_query=SELECT+*+FROM+%60airlab_sensors%60&amp;goto=sql.php&amp;default_action=insert" TargetMode="External"/><Relationship Id="rId21" Type="http://schemas.openxmlformats.org/officeDocument/2006/relationships/hyperlink" Target="https://da04.gohost.kz/phpMyAdmin/sql.php?db=goweb_airlab&amp;table=airlab_sensors&amp;sql_query=DELETE+FROM+%60airlab_sensors%60+WHERE+%60airlab_sensors%60.%60id%60+%3D+6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42" Type="http://schemas.openxmlformats.org/officeDocument/2006/relationships/hyperlink" Target="https://da04.gohost.kz/phpMyAdmin/sql.php?db=goweb_airlab&amp;table=airlab_sensors&amp;sql_query=DELETE+FROM+%60airlab_sensors%60+WHERE+%60airlab_sensors%60.%60id%60+%3D+13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47" Type="http://schemas.openxmlformats.org/officeDocument/2006/relationships/hyperlink" Target="https://da04.gohost.kz/phpMyAdmin/tbl_change.php?db=goweb_airlab&amp;table=airlab_sensors&amp;where_clause=%60airlab_sensors%60.%60id%60+%3D+15&amp;clause_is_unique=1&amp;sql_query=SELECT+*+FROM+%60airlab_sensors%60&amp;goto=sql.php&amp;default_action=insert" TargetMode="External"/><Relationship Id="rId63" Type="http://schemas.openxmlformats.org/officeDocument/2006/relationships/hyperlink" Target="https://da04.gohost.kz/phpMyAdmin/sql.php?db=goweb_airlab&amp;table=airlab_sensors&amp;sql_query=DELETE+FROM+%60airlab_sensors%60+WHERE+%60airlab_sensors%60.%60id%60+%3D+20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8" Type="http://schemas.openxmlformats.org/officeDocument/2006/relationships/hyperlink" Target="https://da04.gohost.kz/phpMyAdmin/tbl_change.php?db=goweb_airlab&amp;table=airlab_sensors&amp;where_clause=%60airlab_sensors%60.%60id%60+%3D+22&amp;clause_is_unique=1&amp;sql_query=SELECT+*+FROM+%60airlab_sensors%60&amp;goto=sql.php&amp;default_action=insert" TargetMode="External"/><Relationship Id="rId84" Type="http://schemas.openxmlformats.org/officeDocument/2006/relationships/hyperlink" Target="https://da04.gohost.kz/phpMyAdmin/sql.php?db=goweb_airlab&amp;table=airlab_sensors&amp;sql_query=DELETE+FROM+%60airlab_sensors%60+WHERE+%60airlab_sensors%60.%60id%60+%3D+34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9" Type="http://schemas.openxmlformats.org/officeDocument/2006/relationships/hyperlink" Target="https://da04.gohost.kz/phpMyAdmin/tbl_change.php?db=goweb_airlab&amp;table=airlab_sensors&amp;where_clause=%60airlab_sensors%60.%60id%60+%3D+101&amp;clause_is_unique=1&amp;sql_query=SELECT+*+FROM+%60airlab_sensors%60&amp;goto=sql.php&amp;default_action=insert" TargetMode="External"/><Relationship Id="rId16" Type="http://schemas.openxmlformats.org/officeDocument/2006/relationships/hyperlink" Target="https://da04.gohost.kz/phpMyAdmin/tbl_change.php?db=goweb_airlab&amp;table=airlab_sensors&amp;where_clause=%60airlab_sensors%60.%60id%60+%3D+5&amp;clause_is_unique=1&amp;sql_query=SELECT+*+FROM+%60airlab_sensors%60&amp;goto=sql.php&amp;default_action=update" TargetMode="External"/><Relationship Id="rId11" Type="http://schemas.openxmlformats.org/officeDocument/2006/relationships/hyperlink" Target="https://da04.gohost.kz/phpMyAdmin/tbl_change.php?db=goweb_airlab&amp;table=airlab_sensors&amp;where_clause=%60airlab_sensors%60.%60id%60+%3D+3&amp;clause_is_unique=1&amp;sql_query=SELECT+*+FROM+%60airlab_sensors%60&amp;goto=sql.php&amp;default_action=insert" TargetMode="External"/><Relationship Id="rId32" Type="http://schemas.openxmlformats.org/officeDocument/2006/relationships/hyperlink" Target="https://da04.gohost.kz/phpMyAdmin/tbl_change.php?db=goweb_airlab&amp;table=airlab_sensors&amp;where_clause=%60airlab_sensors%60.%60id%60+%3D+10&amp;clause_is_unique=1&amp;sql_query=SELECT+*+FROM+%60airlab_sensors%60&amp;goto=sql.php&amp;default_action=insert" TargetMode="External"/><Relationship Id="rId37" Type="http://schemas.openxmlformats.org/officeDocument/2006/relationships/hyperlink" Target="https://da04.gohost.kz/phpMyAdmin/tbl_change.php?db=goweb_airlab&amp;table=airlab_sensors&amp;where_clause=%60airlab_sensors%60.%60id%60+%3D+12&amp;clause_is_unique=1&amp;sql_query=SELECT+*+FROM+%60airlab_sensors%60&amp;goto=sql.php&amp;default_action=update" TargetMode="External"/><Relationship Id="rId53" Type="http://schemas.openxmlformats.org/officeDocument/2006/relationships/hyperlink" Target="https://da04.gohost.kz/phpMyAdmin/tbl_change.php?db=goweb_airlab&amp;table=airlab_sensors&amp;where_clause=%60airlab_sensors%60.%60id%60+%3D+17&amp;clause_is_unique=1&amp;sql_query=SELECT+*+FROM+%60airlab_sensors%60&amp;goto=sql.php&amp;default_action=insert" TargetMode="External"/><Relationship Id="rId58" Type="http://schemas.openxmlformats.org/officeDocument/2006/relationships/hyperlink" Target="https://da04.gohost.kz/phpMyAdmin/tbl_change.php?db=goweb_airlab&amp;table=airlab_sensors&amp;where_clause=%60airlab_sensors%60.%60id%60+%3D+19&amp;clause_is_unique=1&amp;sql_query=SELECT+*+FROM+%60airlab_sensors%60&amp;goto=sql.php&amp;default_action=update" TargetMode="External"/><Relationship Id="rId74" Type="http://schemas.openxmlformats.org/officeDocument/2006/relationships/hyperlink" Target="https://da04.gohost.kz/phpMyAdmin/tbl_change.php?db=goweb_airlab&amp;table=airlab_sensors&amp;where_clause=%60airlab_sensors%60.%60id%60+%3D+31&amp;clause_is_unique=1&amp;sql_query=SELECT+*+FROM+%60airlab_sensors%60&amp;goto=sql.php&amp;default_action=insert" TargetMode="External"/><Relationship Id="rId79" Type="http://schemas.openxmlformats.org/officeDocument/2006/relationships/hyperlink" Target="https://da04.gohost.kz/phpMyAdmin/tbl_change.php?db=goweb_airlab&amp;table=airlab_sensors&amp;where_clause=%60airlab_sensors%60.%60id%60+%3D+33&amp;clause_is_unique=1&amp;sql_query=SELECT+*+FROM+%60airlab_sensors%60&amp;goto=sql.php&amp;default_action=update" TargetMode="External"/><Relationship Id="rId102" Type="http://schemas.openxmlformats.org/officeDocument/2006/relationships/hyperlink" Target="https://da04.gohost.kz/phpMyAdmin/sql.php?db=goweb_airlab&amp;table=airlab_sensors&amp;sql_query=DELETE+FROM+%60airlab_sensors%60+WHERE+%60airlab_sensors%60.%60id%60+%3D+105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5" Type="http://schemas.openxmlformats.org/officeDocument/2006/relationships/hyperlink" Target="https://da04.gohost.kz/phpMyAdmin/tbl_change.php?db=goweb_airlab&amp;table=airlab_sensors&amp;where_clause=%60airlab_sensors%60.%60id%60+%3D+1&amp;clause_is_unique=1&amp;sql_query=SELECT+*+FROM+%60airlab_sensors%60&amp;goto=sql.php&amp;default_action=insert" TargetMode="External"/><Relationship Id="rId90" Type="http://schemas.openxmlformats.org/officeDocument/2006/relationships/hyperlink" Target="https://da04.gohost.kz/phpMyAdmin/sql.php?db=goweb_airlab&amp;table=airlab_sensors&amp;sql_query=DELETE+FROM+%60airlab_sensors%60+WHERE+%60airlab_sensors%60.%60id%60+%3D+101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95" Type="http://schemas.openxmlformats.org/officeDocument/2006/relationships/hyperlink" Target="https://da04.gohost.kz/phpMyAdmin/tbl_change.php?db=goweb_airlab&amp;table=airlab_sensors&amp;where_clause=%60airlab_sensors%60.%60id%60+%3D+103&amp;clause_is_unique=1&amp;sql_query=SELECT+*+FROM+%60airlab_sensors%60&amp;goto=sql.php&amp;default_action=insert" TargetMode="External"/><Relationship Id="rId22" Type="http://schemas.openxmlformats.org/officeDocument/2006/relationships/hyperlink" Target="https://da04.gohost.kz/phpMyAdmin/tbl_change.php?db=goweb_airlab&amp;table=airlab_sensors&amp;where_clause=%60airlab_sensors%60.%60id%60+%3D+7&amp;clause_is_unique=1&amp;sql_query=SELECT+*+FROM+%60airlab_sensors%60&amp;goto=sql.php&amp;default_action=update" TargetMode="External"/><Relationship Id="rId27" Type="http://schemas.openxmlformats.org/officeDocument/2006/relationships/hyperlink" Target="https://da04.gohost.kz/phpMyAdmin/sql.php?db=goweb_airlab&amp;table=airlab_sensors&amp;sql_query=DELETE+FROM+%60airlab_sensors%60+WHERE+%60airlab_sensors%60.%60id%60+%3D+8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43" Type="http://schemas.openxmlformats.org/officeDocument/2006/relationships/hyperlink" Target="https://da04.gohost.kz/phpMyAdmin/tbl_change.php?db=goweb_airlab&amp;table=airlab_sensors&amp;where_clause=%60airlab_sensors%60.%60id%60+%3D+14&amp;clause_is_unique=1&amp;sql_query=SELECT+*+FROM+%60airlab_sensors%60&amp;goto=sql.php&amp;default_action=update" TargetMode="External"/><Relationship Id="rId48" Type="http://schemas.openxmlformats.org/officeDocument/2006/relationships/hyperlink" Target="https://da04.gohost.kz/phpMyAdmin/sql.php?db=goweb_airlab&amp;table=airlab_sensors&amp;sql_query=DELETE+FROM+%60airlab_sensors%60+WHERE+%60airlab_sensors%60.%60id%60+%3D+15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4" Type="http://schemas.openxmlformats.org/officeDocument/2006/relationships/hyperlink" Target="https://da04.gohost.kz/phpMyAdmin/tbl_change.php?db=goweb_airlab&amp;table=airlab_sensors&amp;where_clause=%60airlab_sensors%60.%60id%60+%3D+21&amp;clause_is_unique=1&amp;sql_query=SELECT+*+FROM+%60airlab_sensors%60&amp;goto=sql.php&amp;default_action=update" TargetMode="External"/><Relationship Id="rId69" Type="http://schemas.openxmlformats.org/officeDocument/2006/relationships/hyperlink" Target="https://da04.gohost.kz/phpMyAdmin/sql.php?db=goweb_airlab&amp;table=airlab_sensors&amp;sql_query=DELETE+FROM+%60airlab_sensors%60+WHERE+%60airlab_sensors%60.%60id%60+%3D+22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0" Type="http://schemas.openxmlformats.org/officeDocument/2006/relationships/hyperlink" Target="https://da04.gohost.kz/phpMyAdmin/tbl_change.php?db=goweb_airlab&amp;table=airlab_sensors&amp;where_clause=%60airlab_sensors%60.%60id%60+%3D+33&amp;clause_is_unique=1&amp;sql_query=SELECT+*+FROM+%60airlab_sensors%60&amp;goto=sql.php&amp;default_action=insert" TargetMode="External"/><Relationship Id="rId85" Type="http://schemas.openxmlformats.org/officeDocument/2006/relationships/hyperlink" Target="https://da04.gohost.kz/phpMyAdmin/tbl_change.php?db=goweb_airlab&amp;table=airlab_sensors&amp;where_clause=%60airlab_sensors%60.%60id%60+%3D+35&amp;clause_is_unique=1&amp;sql_query=SELECT+*+FROM+%60airlab_sensors%60&amp;goto=sql.php&amp;default_action=update" TargetMode="External"/><Relationship Id="rId12" Type="http://schemas.openxmlformats.org/officeDocument/2006/relationships/hyperlink" Target="https://da04.gohost.kz/phpMyAdmin/sql.php?db=goweb_airlab&amp;table=airlab_sensors&amp;sql_query=DELETE+FROM+%60airlab_sensors%60+WHERE+%60airlab_sensors%60.%60id%60+%3D+3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7" Type="http://schemas.openxmlformats.org/officeDocument/2006/relationships/hyperlink" Target="https://da04.gohost.kz/phpMyAdmin/tbl_change.php?db=goweb_airlab&amp;table=airlab_sensors&amp;where_clause=%60airlab_sensors%60.%60id%60+%3D+5&amp;clause_is_unique=1&amp;sql_query=SELECT+*+FROM+%60airlab_sensors%60&amp;goto=sql.php&amp;default_action=insert" TargetMode="External"/><Relationship Id="rId25" Type="http://schemas.openxmlformats.org/officeDocument/2006/relationships/hyperlink" Target="https://da04.gohost.kz/phpMyAdmin/tbl_change.php?db=goweb_airlab&amp;table=airlab_sensors&amp;where_clause=%60airlab_sensors%60.%60id%60+%3D+8&amp;clause_is_unique=1&amp;sql_query=SELECT+*+FROM+%60airlab_sensors%60&amp;goto=sql.php&amp;default_action=update" TargetMode="External"/><Relationship Id="rId33" Type="http://schemas.openxmlformats.org/officeDocument/2006/relationships/hyperlink" Target="https://da04.gohost.kz/phpMyAdmin/sql.php?db=goweb_airlab&amp;table=airlab_sensors&amp;sql_query=DELETE+FROM+%60airlab_sensors%60+WHERE+%60airlab_sensors%60.%60id%60+%3D+10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38" Type="http://schemas.openxmlformats.org/officeDocument/2006/relationships/hyperlink" Target="https://da04.gohost.kz/phpMyAdmin/tbl_change.php?db=goweb_airlab&amp;table=airlab_sensors&amp;where_clause=%60airlab_sensors%60.%60id%60+%3D+12&amp;clause_is_unique=1&amp;sql_query=SELECT+*+FROM+%60airlab_sensors%60&amp;goto=sql.php&amp;default_action=insert" TargetMode="External"/><Relationship Id="rId46" Type="http://schemas.openxmlformats.org/officeDocument/2006/relationships/hyperlink" Target="https://da04.gohost.kz/phpMyAdmin/tbl_change.php?db=goweb_airlab&amp;table=airlab_sensors&amp;where_clause=%60airlab_sensors%60.%60id%60+%3D+15&amp;clause_is_unique=1&amp;sql_query=SELECT+*+FROM+%60airlab_sensors%60&amp;goto=sql.php&amp;default_action=update" TargetMode="External"/><Relationship Id="rId59" Type="http://schemas.openxmlformats.org/officeDocument/2006/relationships/hyperlink" Target="https://da04.gohost.kz/phpMyAdmin/tbl_change.php?db=goweb_airlab&amp;table=airlab_sensors&amp;where_clause=%60airlab_sensors%60.%60id%60+%3D+19&amp;clause_is_unique=1&amp;sql_query=SELECT+*+FROM+%60airlab_sensors%60&amp;goto=sql.php&amp;default_action=insert" TargetMode="External"/><Relationship Id="rId67" Type="http://schemas.openxmlformats.org/officeDocument/2006/relationships/hyperlink" Target="https://da04.gohost.kz/phpMyAdmin/tbl_change.php?db=goweb_airlab&amp;table=airlab_sensors&amp;where_clause=%60airlab_sensors%60.%60id%60+%3D+22&amp;clause_is_unique=1&amp;sql_query=SELECT+*+FROM+%60airlab_sensors%60&amp;goto=sql.php&amp;default_action=update" TargetMode="External"/><Relationship Id="rId20" Type="http://schemas.openxmlformats.org/officeDocument/2006/relationships/hyperlink" Target="https://da04.gohost.kz/phpMyAdmin/tbl_change.php?db=goweb_airlab&amp;table=airlab_sensors&amp;where_clause=%60airlab_sensors%60.%60id%60+%3D+6&amp;clause_is_unique=1&amp;sql_query=SELECT+*+FROM+%60airlab_sensors%60&amp;goto=sql.php&amp;default_action=insert" TargetMode="External"/><Relationship Id="rId41" Type="http://schemas.openxmlformats.org/officeDocument/2006/relationships/hyperlink" Target="https://da04.gohost.kz/phpMyAdmin/tbl_change.php?db=goweb_airlab&amp;table=airlab_sensors&amp;where_clause=%60airlab_sensors%60.%60id%60+%3D+13&amp;clause_is_unique=1&amp;sql_query=SELECT+*+FROM+%60airlab_sensors%60&amp;goto=sql.php&amp;default_action=insert" TargetMode="External"/><Relationship Id="rId54" Type="http://schemas.openxmlformats.org/officeDocument/2006/relationships/hyperlink" Target="https://da04.gohost.kz/phpMyAdmin/sql.php?db=goweb_airlab&amp;table=airlab_sensors&amp;sql_query=DELETE+FROM+%60airlab_sensors%60+WHERE+%60airlab_sensors%60.%60id%60+%3D+17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2" Type="http://schemas.openxmlformats.org/officeDocument/2006/relationships/hyperlink" Target="https://da04.gohost.kz/phpMyAdmin/tbl_change.php?db=goweb_airlab&amp;table=airlab_sensors&amp;where_clause=%60airlab_sensors%60.%60id%60+%3D+20&amp;clause_is_unique=1&amp;sql_query=SELECT+*+FROM+%60airlab_sensors%60&amp;goto=sql.php&amp;default_action=insert" TargetMode="External"/><Relationship Id="rId70" Type="http://schemas.openxmlformats.org/officeDocument/2006/relationships/hyperlink" Target="https://da04.gohost.kz/phpMyAdmin/tbl_change.php?db=goweb_airlab&amp;table=airlab_sensors&amp;where_clause=%60airlab_sensors%60.%60id%60+%3D+23&amp;clause_is_unique=1&amp;sql_query=SELECT+*+FROM+%60airlab_sensors%60&amp;goto=sql.php&amp;default_action=update" TargetMode="External"/><Relationship Id="rId75" Type="http://schemas.openxmlformats.org/officeDocument/2006/relationships/hyperlink" Target="https://da04.gohost.kz/phpMyAdmin/sql.php?db=goweb_airlab&amp;table=airlab_sensors&amp;sql_query=DELETE+FROM+%60airlab_sensors%60+WHERE+%60airlab_sensors%60.%60id%60+%3D+31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3" Type="http://schemas.openxmlformats.org/officeDocument/2006/relationships/hyperlink" Target="https://da04.gohost.kz/phpMyAdmin/tbl_change.php?db=goweb_airlab&amp;table=airlab_sensors&amp;where_clause=%60airlab_sensors%60.%60id%60+%3D+34&amp;clause_is_unique=1&amp;sql_query=SELECT+*+FROM+%60airlab_sensors%60&amp;goto=sql.php&amp;default_action=insert" TargetMode="External"/><Relationship Id="rId88" Type="http://schemas.openxmlformats.org/officeDocument/2006/relationships/hyperlink" Target="https://da04.gohost.kz/phpMyAdmin/tbl_change.php?db=goweb_airlab&amp;table=airlab_sensors&amp;where_clause=%60airlab_sensors%60.%60id%60+%3D+101&amp;clause_is_unique=1&amp;sql_query=SELECT+*+FROM+%60airlab_sensors%60&amp;goto=sql.php&amp;default_action=update" TargetMode="External"/><Relationship Id="rId91" Type="http://schemas.openxmlformats.org/officeDocument/2006/relationships/hyperlink" Target="https://da04.gohost.kz/phpMyAdmin/tbl_change.php?db=goweb_airlab&amp;table=airlab_sensors&amp;where_clause=%60airlab_sensors%60.%60id%60+%3D+102&amp;clause_is_unique=1&amp;sql_query=SELECT+*+FROM+%60airlab_sensors%60&amp;goto=sql.php&amp;default_action=update" TargetMode="External"/><Relationship Id="rId96" Type="http://schemas.openxmlformats.org/officeDocument/2006/relationships/hyperlink" Target="https://da04.gohost.kz/phpMyAdmin/sql.php?db=goweb_airlab&amp;table=airlab_sensors&amp;sql_query=DELETE+FROM+%60airlab_sensors%60+WHERE+%60airlab_sensors%60.%60id%60+%3D+103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04.gohost.kz/phpMyAdmin/sql.php?db=goweb_airlab&amp;table=airlab_sensors&amp;sql_query=DELETE+FROM+%60airlab_sensors%60+WHERE+%60airlab_sensors%60.%60id%60+%3D+1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5" Type="http://schemas.openxmlformats.org/officeDocument/2006/relationships/hyperlink" Target="https://da04.gohost.kz/phpMyAdmin/sql.php?db=goweb_airlab&amp;table=airlab_sensors&amp;sql_query=DELETE+FROM+%60airlab_sensors%60+WHERE+%60airlab_sensors%60.%60id%60+%3D+4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23" Type="http://schemas.openxmlformats.org/officeDocument/2006/relationships/hyperlink" Target="https://da04.gohost.kz/phpMyAdmin/tbl_change.php?db=goweb_airlab&amp;table=airlab_sensors&amp;where_clause=%60airlab_sensors%60.%60id%60+%3D+7&amp;clause_is_unique=1&amp;sql_query=SELECT+*+FROM+%60airlab_sensors%60&amp;goto=sql.php&amp;default_action=insert" TargetMode="External"/><Relationship Id="rId28" Type="http://schemas.openxmlformats.org/officeDocument/2006/relationships/hyperlink" Target="https://da04.gohost.kz/phpMyAdmin/tbl_change.php?db=goweb_airlab&amp;table=airlab_sensors&amp;where_clause=%60airlab_sensors%60.%60id%60+%3D+9&amp;clause_is_unique=1&amp;sql_query=SELECT+*+FROM+%60airlab_sensors%60&amp;goto=sql.php&amp;default_action=update" TargetMode="External"/><Relationship Id="rId36" Type="http://schemas.openxmlformats.org/officeDocument/2006/relationships/hyperlink" Target="https://da04.gohost.kz/phpMyAdmin/sql.php?db=goweb_airlab&amp;table=airlab_sensors&amp;sql_query=DELETE+FROM+%60airlab_sensors%60+WHERE+%60airlab_sensors%60.%60id%60+%3D+11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49" Type="http://schemas.openxmlformats.org/officeDocument/2006/relationships/hyperlink" Target="https://da04.gohost.kz/phpMyAdmin/tbl_change.php?db=goweb_airlab&amp;table=airlab_sensors&amp;where_clause=%60airlab_sensors%60.%60id%60+%3D+16&amp;clause_is_unique=1&amp;sql_query=SELECT+*+FROM+%60airlab_sensors%60&amp;goto=sql.php&amp;default_action=update" TargetMode="External"/><Relationship Id="rId57" Type="http://schemas.openxmlformats.org/officeDocument/2006/relationships/hyperlink" Target="https://da04.gohost.kz/phpMyAdmin/sql.php?db=goweb_airlab&amp;table=airlab_sensors&amp;sql_query=DELETE+FROM+%60airlab_sensors%60+WHERE+%60airlab_sensors%60.%60id%60+%3D+18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0" Type="http://schemas.openxmlformats.org/officeDocument/2006/relationships/hyperlink" Target="https://da04.gohost.kz/phpMyAdmin/tbl_change.php?db=goweb_airlab&amp;table=airlab_sensors&amp;where_clause=%60airlab_sensors%60.%60id%60+%3D+3&amp;clause_is_unique=1&amp;sql_query=SELECT+*+FROM+%60airlab_sensors%60&amp;goto=sql.php&amp;default_action=update" TargetMode="External"/><Relationship Id="rId31" Type="http://schemas.openxmlformats.org/officeDocument/2006/relationships/hyperlink" Target="https://da04.gohost.kz/phpMyAdmin/tbl_change.php?db=goweb_airlab&amp;table=airlab_sensors&amp;where_clause=%60airlab_sensors%60.%60id%60+%3D+10&amp;clause_is_unique=1&amp;sql_query=SELECT+*+FROM+%60airlab_sensors%60&amp;goto=sql.php&amp;default_action=update" TargetMode="External"/><Relationship Id="rId44" Type="http://schemas.openxmlformats.org/officeDocument/2006/relationships/hyperlink" Target="https://da04.gohost.kz/phpMyAdmin/tbl_change.php?db=goweb_airlab&amp;table=airlab_sensors&amp;where_clause=%60airlab_sensors%60.%60id%60+%3D+14&amp;clause_is_unique=1&amp;sql_query=SELECT+*+FROM+%60airlab_sensors%60&amp;goto=sql.php&amp;default_action=insert" TargetMode="External"/><Relationship Id="rId52" Type="http://schemas.openxmlformats.org/officeDocument/2006/relationships/hyperlink" Target="https://da04.gohost.kz/phpMyAdmin/tbl_change.php?db=goweb_airlab&amp;table=airlab_sensors&amp;where_clause=%60airlab_sensors%60.%60id%60+%3D+17&amp;clause_is_unique=1&amp;sql_query=SELECT+*+FROM+%60airlab_sensors%60&amp;goto=sql.php&amp;default_action=update" TargetMode="External"/><Relationship Id="rId60" Type="http://schemas.openxmlformats.org/officeDocument/2006/relationships/hyperlink" Target="https://da04.gohost.kz/phpMyAdmin/sql.php?db=goweb_airlab&amp;table=airlab_sensors&amp;sql_query=DELETE+FROM+%60airlab_sensors%60+WHERE+%60airlab_sensors%60.%60id%60+%3D+19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5" Type="http://schemas.openxmlformats.org/officeDocument/2006/relationships/hyperlink" Target="https://da04.gohost.kz/phpMyAdmin/tbl_change.php?db=goweb_airlab&amp;table=airlab_sensors&amp;where_clause=%60airlab_sensors%60.%60id%60+%3D+21&amp;clause_is_unique=1&amp;sql_query=SELECT+*+FROM+%60airlab_sensors%60&amp;goto=sql.php&amp;default_action=insert" TargetMode="External"/><Relationship Id="rId73" Type="http://schemas.openxmlformats.org/officeDocument/2006/relationships/hyperlink" Target="https://da04.gohost.kz/phpMyAdmin/tbl_change.php?db=goweb_airlab&amp;table=airlab_sensors&amp;where_clause=%60airlab_sensors%60.%60id%60+%3D+31&amp;clause_is_unique=1&amp;sql_query=SELECT+*+FROM+%60airlab_sensors%60&amp;goto=sql.php&amp;default_action=update" TargetMode="External"/><Relationship Id="rId78" Type="http://schemas.openxmlformats.org/officeDocument/2006/relationships/hyperlink" Target="https://da04.gohost.kz/phpMyAdmin/sql.php?db=goweb_airlab&amp;table=airlab_sensors&amp;sql_query=DELETE+FROM+%60airlab_sensors%60+WHERE+%60airlab_sensors%60.%60id%60+%3D+32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1" Type="http://schemas.openxmlformats.org/officeDocument/2006/relationships/hyperlink" Target="https://da04.gohost.kz/phpMyAdmin/sql.php?db=goweb_airlab&amp;table=airlab_sensors&amp;sql_query=DELETE+FROM+%60airlab_sensors%60+WHERE+%60airlab_sensors%60.%60id%60+%3D+33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6" Type="http://schemas.openxmlformats.org/officeDocument/2006/relationships/hyperlink" Target="https://da04.gohost.kz/phpMyAdmin/tbl_change.php?db=goweb_airlab&amp;table=airlab_sensors&amp;where_clause=%60airlab_sensors%60.%60id%60+%3D+35&amp;clause_is_unique=1&amp;sql_query=SELECT+*+FROM+%60airlab_sensors%60&amp;goto=sql.php&amp;default_action=insert" TargetMode="External"/><Relationship Id="rId94" Type="http://schemas.openxmlformats.org/officeDocument/2006/relationships/hyperlink" Target="https://da04.gohost.kz/phpMyAdmin/tbl_change.php?db=goweb_airlab&amp;table=airlab_sensors&amp;where_clause=%60airlab_sensors%60.%60id%60+%3D+103&amp;clause_is_unique=1&amp;sql_query=SELECT+*+FROM+%60airlab_sensors%60&amp;goto=sql.php&amp;default_action=update" TargetMode="External"/><Relationship Id="rId99" Type="http://schemas.openxmlformats.org/officeDocument/2006/relationships/hyperlink" Target="https://da04.gohost.kz/phpMyAdmin/sql.php?db=goweb_airlab&amp;table=airlab_sensors&amp;sql_query=DELETE+FROM+%60airlab_sensors%60+WHERE+%60airlab_sensors%60.%60id%60+%3D+104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01" Type="http://schemas.openxmlformats.org/officeDocument/2006/relationships/hyperlink" Target="https://da04.gohost.kz/phpMyAdmin/tbl_change.php?db=goweb_airlab&amp;table=airlab_sensors&amp;where_clause=%60airlab_sensors%60.%60id%60+%3D+105&amp;clause_is_unique=1&amp;sql_query=SELECT+*+FROM+%60airlab_sensors%60&amp;goto=sql.php&amp;default_action=insert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da04.gohost.kz/phpMyAdmin/sql.php?db=goweb_airlab&amp;table=airlab_sensors&amp;sql_query=DELETE+FROM+%60airlab_sensors%60+WHERE+%60airlab_sensors%60.%60id%60+%3D+2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13" Type="http://schemas.openxmlformats.org/officeDocument/2006/relationships/hyperlink" Target="https://da04.gohost.kz/phpMyAdmin/tbl_change.php?db=goweb_airlab&amp;table=airlab_sensors&amp;where_clause=%60airlab_sensors%60.%60id%60+%3D+4&amp;clause_is_unique=1&amp;sql_query=SELECT+*+FROM+%60airlab_sensors%60&amp;goto=sql.php&amp;default_action=update" TargetMode="External"/><Relationship Id="rId18" Type="http://schemas.openxmlformats.org/officeDocument/2006/relationships/hyperlink" Target="https://da04.gohost.kz/phpMyAdmin/sql.php?db=goweb_airlab&amp;table=airlab_sensors&amp;sql_query=DELETE+FROM+%60airlab_sensors%60+WHERE+%60airlab_sensors%60.%60id%60+%3D+5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39" Type="http://schemas.openxmlformats.org/officeDocument/2006/relationships/hyperlink" Target="https://da04.gohost.kz/phpMyAdmin/sql.php?db=goweb_airlab&amp;table=airlab_sensors&amp;sql_query=DELETE+FROM+%60airlab_sensors%60+WHERE+%60airlab_sensors%60.%60id%60+%3D+12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34" Type="http://schemas.openxmlformats.org/officeDocument/2006/relationships/hyperlink" Target="https://da04.gohost.kz/phpMyAdmin/tbl_change.php?db=goweb_airlab&amp;table=airlab_sensors&amp;where_clause=%60airlab_sensors%60.%60id%60+%3D+11&amp;clause_is_unique=1&amp;sql_query=SELECT+*+FROM+%60airlab_sensors%60&amp;goto=sql.php&amp;default_action=update" TargetMode="External"/><Relationship Id="rId50" Type="http://schemas.openxmlformats.org/officeDocument/2006/relationships/hyperlink" Target="https://da04.gohost.kz/phpMyAdmin/tbl_change.php?db=goweb_airlab&amp;table=airlab_sensors&amp;where_clause=%60airlab_sensors%60.%60id%60+%3D+16&amp;clause_is_unique=1&amp;sql_query=SELECT+*+FROM+%60airlab_sensors%60&amp;goto=sql.php&amp;default_action=insert" TargetMode="External"/><Relationship Id="rId55" Type="http://schemas.openxmlformats.org/officeDocument/2006/relationships/hyperlink" Target="https://da04.gohost.kz/phpMyAdmin/tbl_change.php?db=goweb_airlab&amp;table=airlab_sensors&amp;where_clause=%60airlab_sensors%60.%60id%60+%3D+18&amp;clause_is_unique=1&amp;sql_query=SELECT+*+FROM+%60airlab_sensors%60&amp;goto=sql.php&amp;default_action=update" TargetMode="External"/><Relationship Id="rId76" Type="http://schemas.openxmlformats.org/officeDocument/2006/relationships/hyperlink" Target="https://da04.gohost.kz/phpMyAdmin/tbl_change.php?db=goweb_airlab&amp;table=airlab_sensors&amp;where_clause=%60airlab_sensors%60.%60id%60+%3D+32&amp;clause_is_unique=1&amp;sql_query=SELECT+*+FROM+%60airlab_sensors%60&amp;goto=sql.php&amp;default_action=update" TargetMode="External"/><Relationship Id="rId97" Type="http://schemas.openxmlformats.org/officeDocument/2006/relationships/hyperlink" Target="https://da04.gohost.kz/phpMyAdmin/tbl_change.php?db=goweb_airlab&amp;table=airlab_sensors&amp;where_clause=%60airlab_sensors%60.%60id%60+%3D+104&amp;clause_is_unique=1&amp;sql_query=SELECT+*+FROM+%60airlab_sensors%60&amp;goto=sql.php&amp;default_action=update" TargetMode="External"/><Relationship Id="rId7" Type="http://schemas.openxmlformats.org/officeDocument/2006/relationships/hyperlink" Target="https://da04.gohost.kz/phpMyAdmin/tbl_change.php?db=goweb_airlab&amp;table=airlab_sensors&amp;where_clause=%60airlab_sensors%60.%60id%60+%3D+2&amp;clause_is_unique=1&amp;sql_query=SELECT+*+FROM+%60airlab_sensors%60&amp;goto=sql.php&amp;default_action=update" TargetMode="External"/><Relationship Id="rId71" Type="http://schemas.openxmlformats.org/officeDocument/2006/relationships/hyperlink" Target="https://da04.gohost.kz/phpMyAdmin/tbl_change.php?db=goweb_airlab&amp;table=airlab_sensors&amp;where_clause=%60airlab_sensors%60.%60id%60+%3D+23&amp;clause_is_unique=1&amp;sql_query=SELECT+*+FROM+%60airlab_sensors%60&amp;goto=sql.php&amp;default_action=insert" TargetMode="External"/><Relationship Id="rId92" Type="http://schemas.openxmlformats.org/officeDocument/2006/relationships/hyperlink" Target="https://da04.gohost.kz/phpMyAdmin/tbl_change.php?db=goweb_airlab&amp;table=airlab_sensors&amp;where_clause=%60airlab_sensors%60.%60id%60+%3D+102&amp;clause_is_unique=1&amp;sql_query=SELECT+*+FROM+%60airlab_sensors%60&amp;goto=sql.php&amp;default_action=insert" TargetMode="External"/><Relationship Id="rId2" Type="http://schemas.openxmlformats.org/officeDocument/2006/relationships/image" Target="../media/image2.png"/><Relationship Id="rId29" Type="http://schemas.openxmlformats.org/officeDocument/2006/relationships/hyperlink" Target="https://da04.gohost.kz/phpMyAdmin/tbl_change.php?db=goweb_airlab&amp;table=airlab_sensors&amp;where_clause=%60airlab_sensors%60.%60id%60+%3D+9&amp;clause_is_unique=1&amp;sql_query=SELECT+*+FROM+%60airlab_sensors%60&amp;goto=sql.php&amp;default_action=insert" TargetMode="External"/><Relationship Id="rId24" Type="http://schemas.openxmlformats.org/officeDocument/2006/relationships/hyperlink" Target="https://da04.gohost.kz/phpMyAdmin/sql.php?db=goweb_airlab&amp;table=airlab_sensors&amp;sql_query=DELETE+FROM+%60airlab_sensors%60+WHERE+%60airlab_sensors%60.%60id%60+%3D+7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40" Type="http://schemas.openxmlformats.org/officeDocument/2006/relationships/hyperlink" Target="https://da04.gohost.kz/phpMyAdmin/tbl_change.php?db=goweb_airlab&amp;table=airlab_sensors&amp;where_clause=%60airlab_sensors%60.%60id%60+%3D+13&amp;clause_is_unique=1&amp;sql_query=SELECT+*+FROM+%60airlab_sensors%60&amp;goto=sql.php&amp;default_action=update" TargetMode="External"/><Relationship Id="rId45" Type="http://schemas.openxmlformats.org/officeDocument/2006/relationships/hyperlink" Target="https://da04.gohost.kz/phpMyAdmin/sql.php?db=goweb_airlab&amp;table=airlab_sensors&amp;sql_query=DELETE+FROM+%60airlab_sensors%60+WHERE+%60airlab_sensors%60.%60id%60+%3D+14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6" Type="http://schemas.openxmlformats.org/officeDocument/2006/relationships/hyperlink" Target="https://da04.gohost.kz/phpMyAdmin/sql.php?db=goweb_airlab&amp;table=airlab_sensors&amp;sql_query=DELETE+FROM+%60airlab_sensors%60+WHERE+%60airlab_sensors%60.%60id%60+%3D+21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87" Type="http://schemas.openxmlformats.org/officeDocument/2006/relationships/hyperlink" Target="https://da04.gohost.kz/phpMyAdmin/sql.php?db=goweb_airlab&amp;table=airlab_sensors&amp;sql_query=DELETE+FROM+%60airlab_sensors%60+WHERE+%60airlab_sensors%60.%60id%60+%3D+35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61" Type="http://schemas.openxmlformats.org/officeDocument/2006/relationships/hyperlink" Target="https://da04.gohost.kz/phpMyAdmin/tbl_change.php?db=goweb_airlab&amp;table=airlab_sensors&amp;where_clause=%60airlab_sensors%60.%60id%60+%3D+20&amp;clause_is_unique=1&amp;sql_query=SELECT+*+FROM+%60airlab_sensors%60&amp;goto=sql.php&amp;default_action=update" TargetMode="External"/><Relationship Id="rId82" Type="http://schemas.openxmlformats.org/officeDocument/2006/relationships/hyperlink" Target="https://da04.gohost.kz/phpMyAdmin/tbl_change.php?db=goweb_airlab&amp;table=airlab_sensors&amp;where_clause=%60airlab_sensors%60.%60id%60+%3D+34&amp;clause_is_unique=1&amp;sql_query=SELECT+*+FROM+%60airlab_sensors%60&amp;goto=sql.php&amp;default_action=update" TargetMode="External"/><Relationship Id="rId19" Type="http://schemas.openxmlformats.org/officeDocument/2006/relationships/hyperlink" Target="https://da04.gohost.kz/phpMyAdmin/tbl_change.php?db=goweb_airlab&amp;table=airlab_sensors&amp;where_clause=%60airlab_sensors%60.%60id%60+%3D+6&amp;clause_is_unique=1&amp;sql_query=SELECT+*+FROM+%60airlab_sensors%60&amp;goto=sql.php&amp;default_action=update" TargetMode="External"/><Relationship Id="rId14" Type="http://schemas.openxmlformats.org/officeDocument/2006/relationships/hyperlink" Target="https://da04.gohost.kz/phpMyAdmin/tbl_change.php?db=goweb_airlab&amp;table=airlab_sensors&amp;where_clause=%60airlab_sensors%60.%60id%60+%3D+4&amp;clause_is_unique=1&amp;sql_query=SELECT+*+FROM+%60airlab_sensors%60&amp;goto=sql.php&amp;default_action=insert" TargetMode="External"/><Relationship Id="rId30" Type="http://schemas.openxmlformats.org/officeDocument/2006/relationships/hyperlink" Target="https://da04.gohost.kz/phpMyAdmin/sql.php?db=goweb_airlab&amp;table=airlab_sensors&amp;sql_query=DELETE+FROM+%60airlab_sensors%60+WHERE+%60airlab_sensors%60.%60id%60+%3D+9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35" Type="http://schemas.openxmlformats.org/officeDocument/2006/relationships/hyperlink" Target="https://da04.gohost.kz/phpMyAdmin/tbl_change.php?db=goweb_airlab&amp;table=airlab_sensors&amp;where_clause=%60airlab_sensors%60.%60id%60+%3D+11&amp;clause_is_unique=1&amp;sql_query=SELECT+*+FROM+%60airlab_sensors%60&amp;goto=sql.php&amp;default_action=insert" TargetMode="External"/><Relationship Id="rId56" Type="http://schemas.openxmlformats.org/officeDocument/2006/relationships/hyperlink" Target="https://da04.gohost.kz/phpMyAdmin/tbl_change.php?db=goweb_airlab&amp;table=airlab_sensors&amp;where_clause=%60airlab_sensors%60.%60id%60+%3D+18&amp;clause_is_unique=1&amp;sql_query=SELECT+*+FROM+%60airlab_sensors%60&amp;goto=sql.php&amp;default_action=insert" TargetMode="External"/><Relationship Id="rId77" Type="http://schemas.openxmlformats.org/officeDocument/2006/relationships/hyperlink" Target="https://da04.gohost.kz/phpMyAdmin/tbl_change.php?db=goweb_airlab&amp;table=airlab_sensors&amp;where_clause=%60airlab_sensors%60.%60id%60+%3D+32&amp;clause_is_unique=1&amp;sql_query=SELECT+*+FROM+%60airlab_sensors%60&amp;goto=sql.php&amp;default_action=insert" TargetMode="External"/><Relationship Id="rId100" Type="http://schemas.openxmlformats.org/officeDocument/2006/relationships/hyperlink" Target="https://da04.gohost.kz/phpMyAdmin/tbl_change.php?db=goweb_airlab&amp;table=airlab_sensors&amp;where_clause=%60airlab_sensors%60.%60id%60+%3D+105&amp;clause_is_unique=1&amp;sql_query=SELECT+*+FROM+%60airlab_sensors%60&amp;goto=sql.php&amp;default_action=update" TargetMode="External"/><Relationship Id="rId8" Type="http://schemas.openxmlformats.org/officeDocument/2006/relationships/hyperlink" Target="https://da04.gohost.kz/phpMyAdmin/tbl_change.php?db=goweb_airlab&amp;table=airlab_sensors&amp;where_clause=%60airlab_sensors%60.%60id%60+%3D+2&amp;clause_is_unique=1&amp;sql_query=SELECT+*+FROM+%60airlab_sensors%60&amp;goto=sql.php&amp;default_action=insert" TargetMode="External"/><Relationship Id="rId51" Type="http://schemas.openxmlformats.org/officeDocument/2006/relationships/hyperlink" Target="https://da04.gohost.kz/phpMyAdmin/sql.php?db=goweb_airlab&amp;table=airlab_sensors&amp;sql_query=DELETE+FROM+%60airlab_sensors%60+WHERE+%60airlab_sensors%60.%60id%60+%3D+16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72" Type="http://schemas.openxmlformats.org/officeDocument/2006/relationships/hyperlink" Target="https://da04.gohost.kz/phpMyAdmin/sql.php?db=goweb_airlab&amp;table=airlab_sensors&amp;sql_query=DELETE+FROM+%60airlab_sensors%60+WHERE+%60airlab_sensors%60.%60id%60+%3D+23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93" Type="http://schemas.openxmlformats.org/officeDocument/2006/relationships/hyperlink" Target="https://da04.gohost.kz/phpMyAdmin/sql.php?db=goweb_airlab&amp;table=airlab_sensors&amp;sql_query=DELETE+FROM+%60airlab_sensors%60+WHERE+%60airlab_sensors%60.%60id%60+%3D+102&amp;message_to_show=The+row+has+been+deleted.&amp;goto=sql.php?db%3Dgoweb_airlab%26table%3Dairlab_sensors%26sql_query%3DSELECT%2B*%2BFROM%2B%60airlab_sensors%60%26message_to_show%3DThe%2Brow%2Bhas%2Bbeen%2Bdeleted.%26goto%3Dtbl_sql.php" TargetMode="External"/><Relationship Id="rId98" Type="http://schemas.openxmlformats.org/officeDocument/2006/relationships/hyperlink" Target="https://da04.gohost.kz/phpMyAdmin/tbl_change.php?db=goweb_airlab&amp;table=airlab_sensors&amp;where_clause=%60airlab_sensors%60.%60id%60+%3D+104&amp;clause_is_unique=1&amp;sql_query=SELECT+*+FROM+%60airlab_sensors%60&amp;goto=sql.php&amp;default_action=insert" TargetMode="External"/><Relationship Id="rId3" Type="http://schemas.openxmlformats.org/officeDocument/2006/relationships/hyperlink" Target="https://da04.gohost.kz/phpMyAdmin/tbl_change.php?db=goweb_airlab&amp;table=airlab_sensors&amp;where_clause=%60airlab_sensors%60.%60id%60+%3D+1&amp;clause_is_unique=1&amp;sql_query=SELECT+*+FROM+%60airlab_sensors%60&amp;goto=sql.php&amp;default_action=upd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691B-91B3-73B1-EC82-03008F597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Z" dirty="0"/>
              <a:t>Wind effect on the air pollution in Kazakhstan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F2A63-2DA1-F666-6359-9FB17C7B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 dirty="0"/>
          </a:p>
          <a:p>
            <a:r>
              <a:rPr lang="en-KZ" dirty="0"/>
              <a:t>Azamat Koshkarov</a:t>
            </a:r>
          </a:p>
          <a:p>
            <a:r>
              <a:rPr lang="en-KZ" dirty="0"/>
              <a:t>Glamzhan Yerezhepov</a:t>
            </a:r>
          </a:p>
        </p:txBody>
      </p:sp>
    </p:spTree>
    <p:extLst>
      <p:ext uri="{BB962C8B-B14F-4D97-AF65-F5344CB8AC3E}">
        <p14:creationId xmlns:p14="http://schemas.microsoft.com/office/powerpoint/2010/main" val="24930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912A-3C61-CA1C-1D03-2562146B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629"/>
            <a:ext cx="10515600" cy="76314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KZ" dirty="0"/>
              <a:t>nfluence on a 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C11CD-FF32-0C08-E021-6C0AA7C76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58" y="1128273"/>
            <a:ext cx="8287883" cy="5523098"/>
          </a:xfrm>
        </p:spPr>
      </p:pic>
    </p:spTree>
    <p:extLst>
      <p:ext uri="{BB962C8B-B14F-4D97-AF65-F5344CB8AC3E}">
        <p14:creationId xmlns:p14="http://schemas.microsoft.com/office/powerpoint/2010/main" val="13368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7B70-4AEE-F664-EDFA-FBD12DA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ru-RU" dirty="0" err="1"/>
              <a:t>e</a:t>
            </a:r>
            <a:r>
              <a:rPr lang="en-US" dirty="0"/>
              <a:t>sources</a:t>
            </a:r>
            <a:endParaRPr lang="en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30ABA-AFD1-DA68-DEE1-C3BBBA5E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https://www.gismeteo.ru/</a:t>
            </a:r>
            <a:r>
              <a:rPr lang="en-US" dirty="0"/>
              <a:t> - weather condition</a:t>
            </a:r>
          </a:p>
          <a:p>
            <a:r>
              <a:rPr lang="en-US" dirty="0">
                <a:hlinkClick r:id="rId3"/>
              </a:rPr>
              <a:t>https://www.iqair.com/</a:t>
            </a:r>
            <a:r>
              <a:rPr lang="en-US" dirty="0"/>
              <a:t> - sensors from US embassy</a:t>
            </a:r>
          </a:p>
          <a:p>
            <a:r>
              <a:rPr lang="en-US" dirty="0">
                <a:hlinkClick r:id="rId4"/>
              </a:rPr>
              <a:t>https://www.airkaz.kz/</a:t>
            </a:r>
            <a:r>
              <a:rPr lang="en-US" dirty="0"/>
              <a:t> - sensors from local companies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25757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0599-BEF8-2150-CFEA-4E01E6C6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5124"/>
            <a:ext cx="6976872" cy="13255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KZ" dirty="0"/>
              <a:t>ollution condition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9D20F-F294-2F0D-FB5F-757E3F88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0865"/>
            <a:ext cx="8139287" cy="441350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4AFF34-E8FD-6F39-222B-FB0BC39A1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68736"/>
              </p:ext>
            </p:extLst>
          </p:nvPr>
        </p:nvGraphicFramePr>
        <p:xfrm>
          <a:off x="8139287" y="365124"/>
          <a:ext cx="3826500" cy="5377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196">
                  <a:extLst>
                    <a:ext uri="{9D8B030D-6E8A-4147-A177-3AD203B41FA5}">
                      <a16:colId xmlns:a16="http://schemas.microsoft.com/office/drawing/2014/main" val="1150143646"/>
                    </a:ext>
                  </a:extLst>
                </a:gridCol>
                <a:gridCol w="1772673">
                  <a:extLst>
                    <a:ext uri="{9D8B030D-6E8A-4147-A177-3AD203B41FA5}">
                      <a16:colId xmlns:a16="http://schemas.microsoft.com/office/drawing/2014/main" val="3202796898"/>
                    </a:ext>
                  </a:extLst>
                </a:gridCol>
                <a:gridCol w="588120">
                  <a:extLst>
                    <a:ext uri="{9D8B030D-6E8A-4147-A177-3AD203B41FA5}">
                      <a16:colId xmlns:a16="http://schemas.microsoft.com/office/drawing/2014/main" val="4278824487"/>
                    </a:ext>
                  </a:extLst>
                </a:gridCol>
                <a:gridCol w="671315">
                  <a:extLst>
                    <a:ext uri="{9D8B030D-6E8A-4147-A177-3AD203B41FA5}">
                      <a16:colId xmlns:a16="http://schemas.microsoft.com/office/drawing/2014/main" val="3696625217"/>
                    </a:ext>
                  </a:extLst>
                </a:gridCol>
                <a:gridCol w="397196">
                  <a:extLst>
                    <a:ext uri="{9D8B030D-6E8A-4147-A177-3AD203B41FA5}">
                      <a16:colId xmlns:a16="http://schemas.microsoft.com/office/drawing/2014/main" val="2506497744"/>
                    </a:ext>
                  </a:extLst>
                </a:gridCol>
              </a:tblGrid>
              <a:tr h="10974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city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lng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526238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Сейфуллина - Дулатова (</a:t>
                      </a:r>
                      <a:r>
                        <a:rPr lang="en-US" sz="500" u="none" strike="noStrike">
                          <a:effectLst/>
                        </a:rPr>
                        <a:t>TS225957)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43,313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76,939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0847947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Альфараби - Маркова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43,224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76,938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168675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Абая - Тлендиева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76,874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1944363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Парк Горького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43,265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76,973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503588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ТолеБи - Байзакова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43,253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6403186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Розыбакиева - Байкадамова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43,214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76,893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1442746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Кок Кайнар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43,296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76,844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1714997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Рыскулова - Момышулы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43,254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145550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Ерменсай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43,174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76,917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2541045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Тулебаева-Джамбула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43,248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76,949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97510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Аскарова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43,189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76,868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9307288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Каменское плато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43,177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76,966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1969896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Фурманова-Ташкентская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43,269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76,944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2149003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Мамыр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43,216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76,848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528063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ЖК "Асыл Арман"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43,231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76,754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645161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Жана Куат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43,397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77,027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158234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Баганашыл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43,195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76,915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3591057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Кыргаулды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43,172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76,736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0948261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Военный городок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43,369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76,987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7820730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20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мкрн Карасу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43,337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76,904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91515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Есик Автостанция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43,354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77,457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132083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Есик Центр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43,356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77,467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627695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Горная Долина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43,177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76,943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2324628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Сатпаева-Луганского (</a:t>
                      </a:r>
                      <a:r>
                        <a:rPr lang="en-US" sz="500" u="none" strike="noStrike">
                          <a:effectLst/>
                        </a:rPr>
                        <a:t>TS485314)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43,241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937762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Абай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43,214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76,75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0929381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Шанырак 2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43,297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76,852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66181170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Энергостроитель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43,299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76,792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0413723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108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Жана Кайрат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43,312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77,001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2502780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3269728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KazGU2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43,206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90430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4372603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Акан Серы (</a:t>
                      </a:r>
                      <a:r>
                        <a:rPr lang="en-US" sz="500" u="none" strike="noStrike">
                          <a:effectLst/>
                        </a:rPr>
                        <a:t>AUA)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76,943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86225743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4438736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Мамыр 1 (</a:t>
                      </a:r>
                      <a:r>
                        <a:rPr lang="en-US" sz="500" u="none" strike="noStrike">
                          <a:effectLst/>
                        </a:rPr>
                        <a:t>AUA)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43,213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76,846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230679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4439094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ул.Аскарова (</a:t>
                      </a:r>
                      <a:r>
                        <a:rPr lang="en-US" sz="500" u="none" strike="noStrike">
                          <a:effectLst/>
                        </a:rPr>
                        <a:t>AUA)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43,1855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76,8716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359189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4439475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Курчатова 1 (</a:t>
                      </a:r>
                      <a:r>
                        <a:rPr lang="en-US" sz="500" u="none" strike="noStrike">
                          <a:effectLst/>
                        </a:rPr>
                        <a:t>AUA)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43,254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76,855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078489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5901326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ул. Татибекова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43,2795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76,9677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2136956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5917712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KazGU1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43,223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76,919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3920285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7723955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ул.Камышинская (</a:t>
                      </a:r>
                      <a:r>
                        <a:rPr lang="en-US" sz="500" u="none" strike="noStrike">
                          <a:effectLst/>
                        </a:rPr>
                        <a:t>AUA)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43,3526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76,9993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9038947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30369354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Тулебаева, 82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43,2576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76,9484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3121260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31839727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new9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49,628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72,986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235435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32474482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new11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49,628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73,046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8743118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34703847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ул.Туруспекова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43,178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642679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36200067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Айнабулак-3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43,324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76,919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3623133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36671067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Таусамал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43,202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76,812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6225021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37052366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ВОАД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43,248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76,981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736141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37380840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мкрн. Нурлытау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43,158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76,902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593965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38737023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new10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49,628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73,016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3227402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38834077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Dual1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43,23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76,9326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7457684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39168240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Карасу 2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43,3388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76,9032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8937447"/>
                  </a:ext>
                </a:extLst>
              </a:tr>
              <a:tr h="109741"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39379024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Муканова 159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500" u="none" strike="noStrike">
                          <a:effectLst/>
                        </a:rPr>
                        <a:t>Алматы</a:t>
                      </a:r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>
                          <a:effectLst/>
                        </a:rPr>
                        <a:t>43,2572</a:t>
                      </a:r>
                      <a:endParaRPr lang="en-KZ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KZ" sz="500" u="none" strike="noStrike" dirty="0">
                          <a:effectLst/>
                        </a:rPr>
                        <a:t>76,914</a:t>
                      </a:r>
                      <a:endParaRPr lang="en-KZ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3694832"/>
                  </a:ext>
                </a:extLst>
              </a:tr>
            </a:tbl>
          </a:graphicData>
        </a:graphic>
      </p:graphicFrame>
      <p:pic>
        <p:nvPicPr>
          <p:cNvPr id="1123" name="Picture 1" descr="Edit">
            <a:hlinkClick r:id="rId3"/>
            <a:extLst>
              <a:ext uri="{FF2B5EF4-FFF2-40B4-BE49-F238E27FC236}">
                <a16:creationId xmlns:a16="http://schemas.microsoft.com/office/drawing/2014/main" id="{6540BAA1-DC36-C60F-32F1-36BEB209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2" descr="Copy">
            <a:hlinkClick r:id="rId5"/>
            <a:extLst>
              <a:ext uri="{FF2B5EF4-FFF2-40B4-BE49-F238E27FC236}">
                <a16:creationId xmlns:a16="http://schemas.microsoft.com/office/drawing/2014/main" id="{15B338CF-4BC5-FD03-E893-8DD9D624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1" name="Picture 3" descr="Delete">
            <a:hlinkClick r:id="rId6"/>
            <a:extLst>
              <a:ext uri="{FF2B5EF4-FFF2-40B4-BE49-F238E27FC236}">
                <a16:creationId xmlns:a16="http://schemas.microsoft.com/office/drawing/2014/main" id="{74E72663-09B9-4161-227A-56177DDCE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4" descr="Edit">
            <a:hlinkClick r:id="rId7"/>
            <a:extLst>
              <a:ext uri="{FF2B5EF4-FFF2-40B4-BE49-F238E27FC236}">
                <a16:creationId xmlns:a16="http://schemas.microsoft.com/office/drawing/2014/main" id="{82737732-7B02-9361-E60F-1E65DB93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5" descr="Copy">
            <a:hlinkClick r:id="rId8"/>
            <a:extLst>
              <a:ext uri="{FF2B5EF4-FFF2-40B4-BE49-F238E27FC236}">
                <a16:creationId xmlns:a16="http://schemas.microsoft.com/office/drawing/2014/main" id="{04E4B072-322A-6A44-5C36-396F5A12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6" descr="Delete">
            <a:hlinkClick r:id="rId9"/>
            <a:extLst>
              <a:ext uri="{FF2B5EF4-FFF2-40B4-BE49-F238E27FC236}">
                <a16:creationId xmlns:a16="http://schemas.microsoft.com/office/drawing/2014/main" id="{2579D395-8D4C-F7F6-5C55-6340F06F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7" name="Picture 7" descr="Edit">
            <a:hlinkClick r:id="rId10"/>
            <a:extLst>
              <a:ext uri="{FF2B5EF4-FFF2-40B4-BE49-F238E27FC236}">
                <a16:creationId xmlns:a16="http://schemas.microsoft.com/office/drawing/2014/main" id="{4CE0CF37-AE03-D1B6-3DF9-B7549796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8" descr="Copy">
            <a:hlinkClick r:id="rId11"/>
            <a:extLst>
              <a:ext uri="{FF2B5EF4-FFF2-40B4-BE49-F238E27FC236}">
                <a16:creationId xmlns:a16="http://schemas.microsoft.com/office/drawing/2014/main" id="{F48DB081-81F6-5E8C-0570-FB7C94A0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" descr="Delete">
            <a:hlinkClick r:id="rId12"/>
            <a:extLst>
              <a:ext uri="{FF2B5EF4-FFF2-40B4-BE49-F238E27FC236}">
                <a16:creationId xmlns:a16="http://schemas.microsoft.com/office/drawing/2014/main" id="{1A02E199-4195-C32E-4149-17ECC838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10" descr="Edit">
            <a:hlinkClick r:id="rId13"/>
            <a:extLst>
              <a:ext uri="{FF2B5EF4-FFF2-40B4-BE49-F238E27FC236}">
                <a16:creationId xmlns:a16="http://schemas.microsoft.com/office/drawing/2014/main" id="{B44C8FDA-1668-5A63-36B4-EA4F336F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11" descr="Copy">
            <a:hlinkClick r:id="rId14"/>
            <a:extLst>
              <a:ext uri="{FF2B5EF4-FFF2-40B4-BE49-F238E27FC236}">
                <a16:creationId xmlns:a16="http://schemas.microsoft.com/office/drawing/2014/main" id="{9F164D03-D4D7-7127-30EE-F74AD2FA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12" descr="Delete">
            <a:hlinkClick r:id="rId15"/>
            <a:extLst>
              <a:ext uri="{FF2B5EF4-FFF2-40B4-BE49-F238E27FC236}">
                <a16:creationId xmlns:a16="http://schemas.microsoft.com/office/drawing/2014/main" id="{88CF31C9-4F3A-D1FF-D9D2-C1103CAE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13" descr="Edit">
            <a:hlinkClick r:id="rId16"/>
            <a:extLst>
              <a:ext uri="{FF2B5EF4-FFF2-40B4-BE49-F238E27FC236}">
                <a16:creationId xmlns:a16="http://schemas.microsoft.com/office/drawing/2014/main" id="{B0566F2A-C9EA-888B-4FCA-285A2C36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14" descr="Copy">
            <a:hlinkClick r:id="rId17"/>
            <a:extLst>
              <a:ext uri="{FF2B5EF4-FFF2-40B4-BE49-F238E27FC236}">
                <a16:creationId xmlns:a16="http://schemas.microsoft.com/office/drawing/2014/main" id="{97036F5B-72BB-14D2-3478-243E824A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15" descr="Delete">
            <a:hlinkClick r:id="rId18"/>
            <a:extLst>
              <a:ext uri="{FF2B5EF4-FFF2-40B4-BE49-F238E27FC236}">
                <a16:creationId xmlns:a16="http://schemas.microsoft.com/office/drawing/2014/main" id="{13E34027-DA94-E728-1A26-0DBB0CF4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16" descr="Edit">
            <a:hlinkClick r:id="rId19"/>
            <a:extLst>
              <a:ext uri="{FF2B5EF4-FFF2-40B4-BE49-F238E27FC236}">
                <a16:creationId xmlns:a16="http://schemas.microsoft.com/office/drawing/2014/main" id="{17DFDFFB-38E5-3D81-538B-0A00AEEC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17" descr="Copy">
            <a:hlinkClick r:id="rId20"/>
            <a:extLst>
              <a:ext uri="{FF2B5EF4-FFF2-40B4-BE49-F238E27FC236}">
                <a16:creationId xmlns:a16="http://schemas.microsoft.com/office/drawing/2014/main" id="{01100C7E-55AE-CA17-5458-5D315D6C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18" descr="Delete">
            <a:hlinkClick r:id="rId21"/>
            <a:extLst>
              <a:ext uri="{FF2B5EF4-FFF2-40B4-BE49-F238E27FC236}">
                <a16:creationId xmlns:a16="http://schemas.microsoft.com/office/drawing/2014/main" id="{C6D6E827-2E48-1AE3-70B6-4ECCEE54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9" descr="Edit">
            <a:hlinkClick r:id="rId22"/>
            <a:extLst>
              <a:ext uri="{FF2B5EF4-FFF2-40B4-BE49-F238E27FC236}">
                <a16:creationId xmlns:a16="http://schemas.microsoft.com/office/drawing/2014/main" id="{433E7EBE-CF92-5629-45C5-BA74FD8A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20" descr="Copy">
            <a:hlinkClick r:id="rId23"/>
            <a:extLst>
              <a:ext uri="{FF2B5EF4-FFF2-40B4-BE49-F238E27FC236}">
                <a16:creationId xmlns:a16="http://schemas.microsoft.com/office/drawing/2014/main" id="{17BC0DE8-9DE9-CEC8-CE78-8AB3A91D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21" descr="Delete">
            <a:hlinkClick r:id="rId24"/>
            <a:extLst>
              <a:ext uri="{FF2B5EF4-FFF2-40B4-BE49-F238E27FC236}">
                <a16:creationId xmlns:a16="http://schemas.microsoft.com/office/drawing/2014/main" id="{47C7F737-5D3D-BDCC-DA26-F4C39E15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22" descr="Edit">
            <a:hlinkClick r:id="rId25"/>
            <a:extLst>
              <a:ext uri="{FF2B5EF4-FFF2-40B4-BE49-F238E27FC236}">
                <a16:creationId xmlns:a16="http://schemas.microsoft.com/office/drawing/2014/main" id="{CB008C9C-D42A-09BA-FE77-D299D17F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23" descr="Copy">
            <a:hlinkClick r:id="rId26"/>
            <a:extLst>
              <a:ext uri="{FF2B5EF4-FFF2-40B4-BE49-F238E27FC236}">
                <a16:creationId xmlns:a16="http://schemas.microsoft.com/office/drawing/2014/main" id="{352AE801-AF39-36F5-6E62-2893E92E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24" descr="Delete">
            <a:hlinkClick r:id="rId27"/>
            <a:extLst>
              <a:ext uri="{FF2B5EF4-FFF2-40B4-BE49-F238E27FC236}">
                <a16:creationId xmlns:a16="http://schemas.microsoft.com/office/drawing/2014/main" id="{E6271987-5162-ED7B-5893-486702C5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25" descr="Edit">
            <a:hlinkClick r:id="rId28"/>
            <a:extLst>
              <a:ext uri="{FF2B5EF4-FFF2-40B4-BE49-F238E27FC236}">
                <a16:creationId xmlns:a16="http://schemas.microsoft.com/office/drawing/2014/main" id="{23CF64E0-9CDA-F3C6-AEFF-8868EF25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26" descr="Copy">
            <a:hlinkClick r:id="rId29"/>
            <a:extLst>
              <a:ext uri="{FF2B5EF4-FFF2-40B4-BE49-F238E27FC236}">
                <a16:creationId xmlns:a16="http://schemas.microsoft.com/office/drawing/2014/main" id="{0070F53E-8C49-5601-7619-5630B273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27" descr="Delete">
            <a:hlinkClick r:id="rId30"/>
            <a:extLst>
              <a:ext uri="{FF2B5EF4-FFF2-40B4-BE49-F238E27FC236}">
                <a16:creationId xmlns:a16="http://schemas.microsoft.com/office/drawing/2014/main" id="{B9359404-2563-BDA2-F8FA-96FE5938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8" descr="Edit">
            <a:hlinkClick r:id="rId31"/>
            <a:extLst>
              <a:ext uri="{FF2B5EF4-FFF2-40B4-BE49-F238E27FC236}">
                <a16:creationId xmlns:a16="http://schemas.microsoft.com/office/drawing/2014/main" id="{53E5DBD6-417F-DF12-30F3-D496A157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29" descr="Copy">
            <a:hlinkClick r:id="rId32"/>
            <a:extLst>
              <a:ext uri="{FF2B5EF4-FFF2-40B4-BE49-F238E27FC236}">
                <a16:creationId xmlns:a16="http://schemas.microsoft.com/office/drawing/2014/main" id="{F1F49BB6-8890-24E2-3326-6113BC53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30" descr="Delete">
            <a:hlinkClick r:id="rId33"/>
            <a:extLst>
              <a:ext uri="{FF2B5EF4-FFF2-40B4-BE49-F238E27FC236}">
                <a16:creationId xmlns:a16="http://schemas.microsoft.com/office/drawing/2014/main" id="{527586B4-12DD-9562-B5CA-C852C3E4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31" descr="Edit">
            <a:hlinkClick r:id="rId34"/>
            <a:extLst>
              <a:ext uri="{FF2B5EF4-FFF2-40B4-BE49-F238E27FC236}">
                <a16:creationId xmlns:a16="http://schemas.microsoft.com/office/drawing/2014/main" id="{B6676360-0618-1020-3EE4-2EF1B172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32" descr="Copy">
            <a:hlinkClick r:id="rId35"/>
            <a:extLst>
              <a:ext uri="{FF2B5EF4-FFF2-40B4-BE49-F238E27FC236}">
                <a16:creationId xmlns:a16="http://schemas.microsoft.com/office/drawing/2014/main" id="{85A752FF-2C8C-B83F-2690-0CD973FE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33" descr="Delete">
            <a:hlinkClick r:id="rId36"/>
            <a:extLst>
              <a:ext uri="{FF2B5EF4-FFF2-40B4-BE49-F238E27FC236}">
                <a16:creationId xmlns:a16="http://schemas.microsoft.com/office/drawing/2014/main" id="{6D6A94F3-D638-D495-7863-C6962BF1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34" descr="Edit">
            <a:hlinkClick r:id="rId37"/>
            <a:extLst>
              <a:ext uri="{FF2B5EF4-FFF2-40B4-BE49-F238E27FC236}">
                <a16:creationId xmlns:a16="http://schemas.microsoft.com/office/drawing/2014/main" id="{63F31401-1E04-0118-D3A9-F97A78A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35" descr="Copy">
            <a:hlinkClick r:id="rId38"/>
            <a:extLst>
              <a:ext uri="{FF2B5EF4-FFF2-40B4-BE49-F238E27FC236}">
                <a16:creationId xmlns:a16="http://schemas.microsoft.com/office/drawing/2014/main" id="{085BC0FF-584D-5E16-3309-1CE4809E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36" descr="Delete">
            <a:hlinkClick r:id="rId39"/>
            <a:extLst>
              <a:ext uri="{FF2B5EF4-FFF2-40B4-BE49-F238E27FC236}">
                <a16:creationId xmlns:a16="http://schemas.microsoft.com/office/drawing/2014/main" id="{FD6999D9-E6A8-C35B-6730-66CC246B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37" descr="Edit">
            <a:hlinkClick r:id="rId40"/>
            <a:extLst>
              <a:ext uri="{FF2B5EF4-FFF2-40B4-BE49-F238E27FC236}">
                <a16:creationId xmlns:a16="http://schemas.microsoft.com/office/drawing/2014/main" id="{269010F6-E768-34EA-791B-7DC5E342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38" descr="Copy">
            <a:hlinkClick r:id="rId41"/>
            <a:extLst>
              <a:ext uri="{FF2B5EF4-FFF2-40B4-BE49-F238E27FC236}">
                <a16:creationId xmlns:a16="http://schemas.microsoft.com/office/drawing/2014/main" id="{767F68F5-3DD7-6AFE-3402-91E7C7EE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39" descr="Delete">
            <a:hlinkClick r:id="rId42"/>
            <a:extLst>
              <a:ext uri="{FF2B5EF4-FFF2-40B4-BE49-F238E27FC236}">
                <a16:creationId xmlns:a16="http://schemas.microsoft.com/office/drawing/2014/main" id="{ED195E32-3E0F-7856-14B8-98023BE3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40" descr="Edit">
            <a:hlinkClick r:id="rId43"/>
            <a:extLst>
              <a:ext uri="{FF2B5EF4-FFF2-40B4-BE49-F238E27FC236}">
                <a16:creationId xmlns:a16="http://schemas.microsoft.com/office/drawing/2014/main" id="{55112907-E173-6942-1C7B-D6AD39F9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41" descr="Copy">
            <a:hlinkClick r:id="rId44"/>
            <a:extLst>
              <a:ext uri="{FF2B5EF4-FFF2-40B4-BE49-F238E27FC236}">
                <a16:creationId xmlns:a16="http://schemas.microsoft.com/office/drawing/2014/main" id="{2F3EEA90-ED69-B546-9551-3C9782FC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42" descr="Delete">
            <a:hlinkClick r:id="rId45"/>
            <a:extLst>
              <a:ext uri="{FF2B5EF4-FFF2-40B4-BE49-F238E27FC236}">
                <a16:creationId xmlns:a16="http://schemas.microsoft.com/office/drawing/2014/main" id="{8EF3B383-3789-6AC6-AE1D-6642657A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43" descr="Edit">
            <a:hlinkClick r:id="rId46"/>
            <a:extLst>
              <a:ext uri="{FF2B5EF4-FFF2-40B4-BE49-F238E27FC236}">
                <a16:creationId xmlns:a16="http://schemas.microsoft.com/office/drawing/2014/main" id="{FC87FE4F-DD48-340F-A3A7-ADE82520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44" descr="Copy">
            <a:hlinkClick r:id="rId47"/>
            <a:extLst>
              <a:ext uri="{FF2B5EF4-FFF2-40B4-BE49-F238E27FC236}">
                <a16:creationId xmlns:a16="http://schemas.microsoft.com/office/drawing/2014/main" id="{AD0CAC55-ABCE-5B6A-218F-CD58301A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45" descr="Delete">
            <a:hlinkClick r:id="rId48"/>
            <a:extLst>
              <a:ext uri="{FF2B5EF4-FFF2-40B4-BE49-F238E27FC236}">
                <a16:creationId xmlns:a16="http://schemas.microsoft.com/office/drawing/2014/main" id="{258EFAFF-934C-C19F-9EAE-04759286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46" descr="Edit">
            <a:hlinkClick r:id="rId49"/>
            <a:extLst>
              <a:ext uri="{FF2B5EF4-FFF2-40B4-BE49-F238E27FC236}">
                <a16:creationId xmlns:a16="http://schemas.microsoft.com/office/drawing/2014/main" id="{B33C26B8-B1EA-2DCD-F30F-ACBCADFB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47" descr="Copy">
            <a:hlinkClick r:id="rId50"/>
            <a:extLst>
              <a:ext uri="{FF2B5EF4-FFF2-40B4-BE49-F238E27FC236}">
                <a16:creationId xmlns:a16="http://schemas.microsoft.com/office/drawing/2014/main" id="{0615AB77-C515-A1AA-B257-5AFB6A66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48" descr="Delete">
            <a:hlinkClick r:id="rId51"/>
            <a:extLst>
              <a:ext uri="{FF2B5EF4-FFF2-40B4-BE49-F238E27FC236}">
                <a16:creationId xmlns:a16="http://schemas.microsoft.com/office/drawing/2014/main" id="{5E93B018-CADD-5F65-9813-A0DAB5FA3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49" descr="Edit">
            <a:hlinkClick r:id="rId52"/>
            <a:extLst>
              <a:ext uri="{FF2B5EF4-FFF2-40B4-BE49-F238E27FC236}">
                <a16:creationId xmlns:a16="http://schemas.microsoft.com/office/drawing/2014/main" id="{D3305CC4-C05A-E4E5-575C-670CB310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opy">
            <a:hlinkClick r:id="rId53"/>
            <a:extLst>
              <a:ext uri="{FF2B5EF4-FFF2-40B4-BE49-F238E27FC236}">
                <a16:creationId xmlns:a16="http://schemas.microsoft.com/office/drawing/2014/main" id="{27FD71F4-BE7C-6383-DB4E-581AC440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51" descr="Delete">
            <a:hlinkClick r:id="rId54"/>
            <a:extLst>
              <a:ext uri="{FF2B5EF4-FFF2-40B4-BE49-F238E27FC236}">
                <a16:creationId xmlns:a16="http://schemas.microsoft.com/office/drawing/2014/main" id="{CF5D74DC-1991-0F63-5161-A20308E4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52" descr="Edit">
            <a:hlinkClick r:id="rId55"/>
            <a:extLst>
              <a:ext uri="{FF2B5EF4-FFF2-40B4-BE49-F238E27FC236}">
                <a16:creationId xmlns:a16="http://schemas.microsoft.com/office/drawing/2014/main" id="{256A5D27-1644-E6DF-F29B-FAAB006A7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53" descr="Copy">
            <a:hlinkClick r:id="rId56"/>
            <a:extLst>
              <a:ext uri="{FF2B5EF4-FFF2-40B4-BE49-F238E27FC236}">
                <a16:creationId xmlns:a16="http://schemas.microsoft.com/office/drawing/2014/main" id="{8FFECE5D-4A4B-BF0F-B675-D173BB29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54" descr="Delete">
            <a:hlinkClick r:id="rId57"/>
            <a:extLst>
              <a:ext uri="{FF2B5EF4-FFF2-40B4-BE49-F238E27FC236}">
                <a16:creationId xmlns:a16="http://schemas.microsoft.com/office/drawing/2014/main" id="{C1BC50FE-CE85-4DCD-FC1F-4B32CF4A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55" descr="Edit">
            <a:hlinkClick r:id="rId58"/>
            <a:extLst>
              <a:ext uri="{FF2B5EF4-FFF2-40B4-BE49-F238E27FC236}">
                <a16:creationId xmlns:a16="http://schemas.microsoft.com/office/drawing/2014/main" id="{0C5EFEE1-4356-36B5-FAC0-F6C6961B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56" descr="Copy">
            <a:hlinkClick r:id="rId59"/>
            <a:extLst>
              <a:ext uri="{FF2B5EF4-FFF2-40B4-BE49-F238E27FC236}">
                <a16:creationId xmlns:a16="http://schemas.microsoft.com/office/drawing/2014/main" id="{3DAEEA8E-50EF-C8EC-F9D6-CA93C86A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57" descr="Delete">
            <a:hlinkClick r:id="rId60"/>
            <a:extLst>
              <a:ext uri="{FF2B5EF4-FFF2-40B4-BE49-F238E27FC236}">
                <a16:creationId xmlns:a16="http://schemas.microsoft.com/office/drawing/2014/main" id="{5D8BA9D9-9413-74C6-93C8-1B49A0E49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58" descr="Edit">
            <a:hlinkClick r:id="rId61"/>
            <a:extLst>
              <a:ext uri="{FF2B5EF4-FFF2-40B4-BE49-F238E27FC236}">
                <a16:creationId xmlns:a16="http://schemas.microsoft.com/office/drawing/2014/main" id="{ECDF44C5-5F92-0D90-7C1D-FD53F959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59" descr="Copy">
            <a:hlinkClick r:id="rId62"/>
            <a:extLst>
              <a:ext uri="{FF2B5EF4-FFF2-40B4-BE49-F238E27FC236}">
                <a16:creationId xmlns:a16="http://schemas.microsoft.com/office/drawing/2014/main" id="{FDB527CA-F103-BD79-FF0D-82A571C5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60" descr="Delete">
            <a:hlinkClick r:id="rId63"/>
            <a:extLst>
              <a:ext uri="{FF2B5EF4-FFF2-40B4-BE49-F238E27FC236}">
                <a16:creationId xmlns:a16="http://schemas.microsoft.com/office/drawing/2014/main" id="{68CFD25A-DB7D-4078-F6CC-60150665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61" descr="Edit">
            <a:hlinkClick r:id="rId64"/>
            <a:extLst>
              <a:ext uri="{FF2B5EF4-FFF2-40B4-BE49-F238E27FC236}">
                <a16:creationId xmlns:a16="http://schemas.microsoft.com/office/drawing/2014/main" id="{64EE610C-DC2F-0509-6AAC-2D499B53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62" descr="Copy">
            <a:hlinkClick r:id="rId65"/>
            <a:extLst>
              <a:ext uri="{FF2B5EF4-FFF2-40B4-BE49-F238E27FC236}">
                <a16:creationId xmlns:a16="http://schemas.microsoft.com/office/drawing/2014/main" id="{334178BA-AB64-FFBC-BB52-30523CFD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63" descr="Delete">
            <a:hlinkClick r:id="rId66"/>
            <a:extLst>
              <a:ext uri="{FF2B5EF4-FFF2-40B4-BE49-F238E27FC236}">
                <a16:creationId xmlns:a16="http://schemas.microsoft.com/office/drawing/2014/main" id="{581322E1-B458-D11D-666E-E64FB2D3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64" descr="Edit">
            <a:hlinkClick r:id="rId67"/>
            <a:extLst>
              <a:ext uri="{FF2B5EF4-FFF2-40B4-BE49-F238E27FC236}">
                <a16:creationId xmlns:a16="http://schemas.microsoft.com/office/drawing/2014/main" id="{F01DB6E9-3235-7B8B-8D7B-CD60E2F2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65" descr="Copy">
            <a:hlinkClick r:id="rId68"/>
            <a:extLst>
              <a:ext uri="{FF2B5EF4-FFF2-40B4-BE49-F238E27FC236}">
                <a16:creationId xmlns:a16="http://schemas.microsoft.com/office/drawing/2014/main" id="{CB717BDF-70C6-68D3-452A-72961A24D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66" descr="Delete">
            <a:hlinkClick r:id="rId69"/>
            <a:extLst>
              <a:ext uri="{FF2B5EF4-FFF2-40B4-BE49-F238E27FC236}">
                <a16:creationId xmlns:a16="http://schemas.microsoft.com/office/drawing/2014/main" id="{DAA5682F-1DC6-443A-8039-8B23B1B14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67" descr="Edit">
            <a:hlinkClick r:id="rId70"/>
            <a:extLst>
              <a:ext uri="{FF2B5EF4-FFF2-40B4-BE49-F238E27FC236}">
                <a16:creationId xmlns:a16="http://schemas.microsoft.com/office/drawing/2014/main" id="{3DEC997A-2567-C804-BB22-C82EC5BB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68" descr="Copy">
            <a:hlinkClick r:id="rId71"/>
            <a:extLst>
              <a:ext uri="{FF2B5EF4-FFF2-40B4-BE49-F238E27FC236}">
                <a16:creationId xmlns:a16="http://schemas.microsoft.com/office/drawing/2014/main" id="{C3626AAF-386B-8749-8258-1CCAEC7AB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69" descr="Delete">
            <a:hlinkClick r:id="rId72"/>
            <a:extLst>
              <a:ext uri="{FF2B5EF4-FFF2-40B4-BE49-F238E27FC236}">
                <a16:creationId xmlns:a16="http://schemas.microsoft.com/office/drawing/2014/main" id="{6822D77A-334E-1DC3-9393-30FD0F33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70" descr="Edit">
            <a:hlinkClick r:id="rId73"/>
            <a:extLst>
              <a:ext uri="{FF2B5EF4-FFF2-40B4-BE49-F238E27FC236}">
                <a16:creationId xmlns:a16="http://schemas.microsoft.com/office/drawing/2014/main" id="{8B9674BC-1D7A-0F5D-CE5A-A7708738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71" descr="Copy">
            <a:hlinkClick r:id="rId74"/>
            <a:extLst>
              <a:ext uri="{FF2B5EF4-FFF2-40B4-BE49-F238E27FC236}">
                <a16:creationId xmlns:a16="http://schemas.microsoft.com/office/drawing/2014/main" id="{E66D59DD-0EED-AB98-8943-9E86C011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72" descr="Delete">
            <a:hlinkClick r:id="rId75"/>
            <a:extLst>
              <a:ext uri="{FF2B5EF4-FFF2-40B4-BE49-F238E27FC236}">
                <a16:creationId xmlns:a16="http://schemas.microsoft.com/office/drawing/2014/main" id="{F19E3B24-53F2-1CB5-4228-2E07E766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73" descr="Edit">
            <a:hlinkClick r:id="rId76"/>
            <a:extLst>
              <a:ext uri="{FF2B5EF4-FFF2-40B4-BE49-F238E27FC236}">
                <a16:creationId xmlns:a16="http://schemas.microsoft.com/office/drawing/2014/main" id="{EC42E920-621D-FDF6-200C-6E851F8B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74" descr="Copy">
            <a:hlinkClick r:id="rId77"/>
            <a:extLst>
              <a:ext uri="{FF2B5EF4-FFF2-40B4-BE49-F238E27FC236}">
                <a16:creationId xmlns:a16="http://schemas.microsoft.com/office/drawing/2014/main" id="{BCDF885C-5FCA-6880-3E4D-30F8953F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75" descr="Delete">
            <a:hlinkClick r:id="rId78"/>
            <a:extLst>
              <a:ext uri="{FF2B5EF4-FFF2-40B4-BE49-F238E27FC236}">
                <a16:creationId xmlns:a16="http://schemas.microsoft.com/office/drawing/2014/main" id="{46CF1738-E973-A1BD-0D33-DCF3FB8B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76" descr="Edit">
            <a:hlinkClick r:id="rId79"/>
            <a:extLst>
              <a:ext uri="{FF2B5EF4-FFF2-40B4-BE49-F238E27FC236}">
                <a16:creationId xmlns:a16="http://schemas.microsoft.com/office/drawing/2014/main" id="{F3383EE7-9EDB-AF54-90E6-52E70A55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77" descr="Copy">
            <a:hlinkClick r:id="rId80"/>
            <a:extLst>
              <a:ext uri="{FF2B5EF4-FFF2-40B4-BE49-F238E27FC236}">
                <a16:creationId xmlns:a16="http://schemas.microsoft.com/office/drawing/2014/main" id="{A5B9EAFE-31DE-7178-79F1-B525B602C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78" descr="Delete">
            <a:hlinkClick r:id="rId81"/>
            <a:extLst>
              <a:ext uri="{FF2B5EF4-FFF2-40B4-BE49-F238E27FC236}">
                <a16:creationId xmlns:a16="http://schemas.microsoft.com/office/drawing/2014/main" id="{49A6FC37-1B54-BD1E-E8CB-855D5E0A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79" descr="Edit">
            <a:hlinkClick r:id="rId82"/>
            <a:extLst>
              <a:ext uri="{FF2B5EF4-FFF2-40B4-BE49-F238E27FC236}">
                <a16:creationId xmlns:a16="http://schemas.microsoft.com/office/drawing/2014/main" id="{CE21514B-6755-9A90-9B88-95BC9133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80" descr="Copy">
            <a:hlinkClick r:id="rId83"/>
            <a:extLst>
              <a:ext uri="{FF2B5EF4-FFF2-40B4-BE49-F238E27FC236}">
                <a16:creationId xmlns:a16="http://schemas.microsoft.com/office/drawing/2014/main" id="{097D9213-3729-1FBA-1C97-92D70F7A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81" descr="Delete">
            <a:hlinkClick r:id="rId84"/>
            <a:extLst>
              <a:ext uri="{FF2B5EF4-FFF2-40B4-BE49-F238E27FC236}">
                <a16:creationId xmlns:a16="http://schemas.microsoft.com/office/drawing/2014/main" id="{C23B3D4A-1497-632E-4032-DF15B22E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82" descr="Edit">
            <a:hlinkClick r:id="rId85"/>
            <a:extLst>
              <a:ext uri="{FF2B5EF4-FFF2-40B4-BE49-F238E27FC236}">
                <a16:creationId xmlns:a16="http://schemas.microsoft.com/office/drawing/2014/main" id="{21D0A779-BA2F-3FF3-F7E2-D356A34FD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83" descr="Copy">
            <a:hlinkClick r:id="rId86"/>
            <a:extLst>
              <a:ext uri="{FF2B5EF4-FFF2-40B4-BE49-F238E27FC236}">
                <a16:creationId xmlns:a16="http://schemas.microsoft.com/office/drawing/2014/main" id="{19A18FA1-29BF-7E4F-4B66-C2E3F3C22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4" descr="Delete">
            <a:hlinkClick r:id="rId87"/>
            <a:extLst>
              <a:ext uri="{FF2B5EF4-FFF2-40B4-BE49-F238E27FC236}">
                <a16:creationId xmlns:a16="http://schemas.microsoft.com/office/drawing/2014/main" id="{81A93890-41E8-1C0A-71D3-BEA9C5F6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85" descr="Edit">
            <a:hlinkClick r:id="rId88"/>
            <a:extLst>
              <a:ext uri="{FF2B5EF4-FFF2-40B4-BE49-F238E27FC236}">
                <a16:creationId xmlns:a16="http://schemas.microsoft.com/office/drawing/2014/main" id="{13EDB128-85EF-958D-E938-19654FB1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6" descr="Copy">
            <a:hlinkClick r:id="rId89"/>
            <a:extLst>
              <a:ext uri="{FF2B5EF4-FFF2-40B4-BE49-F238E27FC236}">
                <a16:creationId xmlns:a16="http://schemas.microsoft.com/office/drawing/2014/main" id="{96D7D65A-712B-64DC-017E-9AAFF781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87" descr="Delete">
            <a:hlinkClick r:id="rId90"/>
            <a:extLst>
              <a:ext uri="{FF2B5EF4-FFF2-40B4-BE49-F238E27FC236}">
                <a16:creationId xmlns:a16="http://schemas.microsoft.com/office/drawing/2014/main" id="{CC278D5F-301D-98EF-9178-CCE25AF0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88" descr="Edit">
            <a:hlinkClick r:id="rId91"/>
            <a:extLst>
              <a:ext uri="{FF2B5EF4-FFF2-40B4-BE49-F238E27FC236}">
                <a16:creationId xmlns:a16="http://schemas.microsoft.com/office/drawing/2014/main" id="{6936EE58-33B5-2FEC-7F77-C9F00E36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9" descr="Copy">
            <a:hlinkClick r:id="rId92"/>
            <a:extLst>
              <a:ext uri="{FF2B5EF4-FFF2-40B4-BE49-F238E27FC236}">
                <a16:creationId xmlns:a16="http://schemas.microsoft.com/office/drawing/2014/main" id="{BC5875E6-A07B-D9F4-DF0D-28D3C6EB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90" descr="Delete">
            <a:hlinkClick r:id="rId93"/>
            <a:extLst>
              <a:ext uri="{FF2B5EF4-FFF2-40B4-BE49-F238E27FC236}">
                <a16:creationId xmlns:a16="http://schemas.microsoft.com/office/drawing/2014/main" id="{D7F1BAA3-77CF-BFDA-510F-813D2A0E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1" descr="Edit">
            <a:hlinkClick r:id="rId94"/>
            <a:extLst>
              <a:ext uri="{FF2B5EF4-FFF2-40B4-BE49-F238E27FC236}">
                <a16:creationId xmlns:a16="http://schemas.microsoft.com/office/drawing/2014/main" id="{C22A5E4D-26B8-A350-CF55-F8A3CBFE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92" descr="Copy">
            <a:hlinkClick r:id="rId95"/>
            <a:extLst>
              <a:ext uri="{FF2B5EF4-FFF2-40B4-BE49-F238E27FC236}">
                <a16:creationId xmlns:a16="http://schemas.microsoft.com/office/drawing/2014/main" id="{0F989C10-D812-ADE3-C9CE-7AE66A62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93" descr="Delete">
            <a:hlinkClick r:id="rId96"/>
            <a:extLst>
              <a:ext uri="{FF2B5EF4-FFF2-40B4-BE49-F238E27FC236}">
                <a16:creationId xmlns:a16="http://schemas.microsoft.com/office/drawing/2014/main" id="{D1B13A1D-F78E-4168-C3B8-69402367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94" descr="Edit">
            <a:hlinkClick r:id="rId97"/>
            <a:extLst>
              <a:ext uri="{FF2B5EF4-FFF2-40B4-BE49-F238E27FC236}">
                <a16:creationId xmlns:a16="http://schemas.microsoft.com/office/drawing/2014/main" id="{60D73369-06C2-8529-A6AE-F583CBEF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95" descr="Copy">
            <a:hlinkClick r:id="rId98"/>
            <a:extLst>
              <a:ext uri="{FF2B5EF4-FFF2-40B4-BE49-F238E27FC236}">
                <a16:creationId xmlns:a16="http://schemas.microsoft.com/office/drawing/2014/main" id="{8A6DC5F2-222B-DC0B-0F90-0F6B7FEA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96" descr="Delete">
            <a:hlinkClick r:id="rId99"/>
            <a:extLst>
              <a:ext uri="{FF2B5EF4-FFF2-40B4-BE49-F238E27FC236}">
                <a16:creationId xmlns:a16="http://schemas.microsoft.com/office/drawing/2014/main" id="{C5AC253C-0E98-84C0-B463-AC41AF88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97" descr="Edit">
            <a:hlinkClick r:id="rId100"/>
            <a:extLst>
              <a:ext uri="{FF2B5EF4-FFF2-40B4-BE49-F238E27FC236}">
                <a16:creationId xmlns:a16="http://schemas.microsoft.com/office/drawing/2014/main" id="{4BF84EAA-872F-259D-8597-CF0D5BA0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98" descr="Copy">
            <a:hlinkClick r:id="rId101"/>
            <a:extLst>
              <a:ext uri="{FF2B5EF4-FFF2-40B4-BE49-F238E27FC236}">
                <a16:creationId xmlns:a16="http://schemas.microsoft.com/office/drawing/2014/main" id="{EEE4C2AE-12F3-49E8-7D9C-83F5A5C1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9" descr="Delete">
            <a:hlinkClick r:id="rId102"/>
            <a:extLst>
              <a:ext uri="{FF2B5EF4-FFF2-40B4-BE49-F238E27FC236}">
                <a16:creationId xmlns:a16="http://schemas.microsoft.com/office/drawing/2014/main" id="{5F49B7E1-C14F-2E39-1B81-E11ACDA5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831" y="878309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3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0C1-17BD-9383-8E93-D2F62167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2766218"/>
            <a:ext cx="3989832" cy="1325563"/>
          </a:xfrm>
        </p:spPr>
        <p:txBody>
          <a:bodyPr/>
          <a:lstStyle/>
          <a:p>
            <a:r>
              <a:rPr lang="en-US" dirty="0"/>
              <a:t>Weather</a:t>
            </a:r>
            <a:endParaRPr lang="en-KZ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3D188-1050-A02A-AF1D-5E89AF5E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3864" y="365125"/>
            <a:ext cx="6813575" cy="5809288"/>
          </a:xfrm>
        </p:spPr>
      </p:pic>
    </p:spTree>
    <p:extLst>
      <p:ext uri="{BB962C8B-B14F-4D97-AF65-F5344CB8AC3E}">
        <p14:creationId xmlns:p14="http://schemas.microsoft.com/office/powerpoint/2010/main" val="359355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09E-EB62-F6A7-BAAB-B83832C2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784" y="222249"/>
            <a:ext cx="4038600" cy="1325563"/>
          </a:xfrm>
        </p:spPr>
        <p:txBody>
          <a:bodyPr>
            <a:noAutofit/>
          </a:bodyPr>
          <a:lstStyle/>
          <a:p>
            <a:r>
              <a:rPr lang="en-KZ" sz="66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725-39A0-ECFF-40E2-55F0B717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37"/>
            <a:ext cx="10515600" cy="3206751"/>
          </a:xfrm>
        </p:spPr>
        <p:txBody>
          <a:bodyPr>
            <a:normAutofit/>
          </a:bodyPr>
          <a:lstStyle/>
          <a:p>
            <a:r>
              <a:rPr lang="en-KZ" sz="5400" i="1" dirty="0">
                <a:solidFill>
                  <a:srgbClr val="002060"/>
                </a:solidFill>
              </a:rPr>
              <a:t>Season and wind affect on air condition. In winter we see bad condition. Fast wind make air cleaner.</a:t>
            </a:r>
          </a:p>
        </p:txBody>
      </p:sp>
    </p:spTree>
    <p:extLst>
      <p:ext uri="{BB962C8B-B14F-4D97-AF65-F5344CB8AC3E}">
        <p14:creationId xmlns:p14="http://schemas.microsoft.com/office/powerpoint/2010/main" val="2661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394</Words>
  <Application>Microsoft Macintosh PowerPoint</Application>
  <PresentationFormat>Widescreen</PresentationFormat>
  <Paragraphs>258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Wind effect on the air pollution in Kazakhstan </vt:lpstr>
      <vt:lpstr>Influence on a health</vt:lpstr>
      <vt:lpstr>Resources</vt:lpstr>
      <vt:lpstr>Pollution condition data</vt:lpstr>
      <vt:lpstr>Weather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effect on the air pollution in Kazakhstan </dc:title>
  <dc:creator>Азамат Кошкаров</dc:creator>
  <cp:lastModifiedBy>Азамат Кошкаров</cp:lastModifiedBy>
  <cp:revision>1</cp:revision>
  <dcterms:created xsi:type="dcterms:W3CDTF">2022-09-15T10:13:38Z</dcterms:created>
  <dcterms:modified xsi:type="dcterms:W3CDTF">2022-09-15T10:47:30Z</dcterms:modified>
</cp:coreProperties>
</file>