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 shot of Anotode website.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Screenshot of Anotode Android app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Screenshot of Anotode Chrome extension.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10800000">
            <a:off x="3991186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10800000">
            <a:off x="4435464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551674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Shape 69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4" name="Shape 74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75" name="Shape 7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82" name="Shape 82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Shape 90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9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103" name="Shape 10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8"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7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rgbClr val="D4004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1130100" y="3196162"/>
            <a:ext cx="6883800" cy="55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Anotode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1130100" y="3196162"/>
            <a:ext cx="6883800" cy="5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Web Annotator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Anotode?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Anotode is a web-integrated annotation tool and note taking application.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it, you can highlight and store any information you find on the web.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web and android apps to make the platform usable on any system possible.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Highlight the selected text from Chrome app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Sync across all the devices.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Add a new custom note 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A website to view the all the highlights 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Add  tags and category to distinguish the highlighted text.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Search 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Export the highlighted data 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Add comments for the highlighted text.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SDK has been used to implement the Android app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NodeJS with MongoDB has been used to implement the backend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AngularJS has been used implement the frontend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Chrome APIs to implement the chrome extension.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28932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965" y="0"/>
            <a:ext cx="28932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790" y="0"/>
            <a:ext cx="28932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037400" y="1296450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37338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150" y="0"/>
            <a:ext cx="5215849" cy="27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54685"/>
            <a:ext cx="9113450" cy="1988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Status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250875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All the planned features have been implemented except the following: 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Browser extension for Firefox - Because of a recent change in Firefox Addon SDK, our estimates went wrong and we weren’t able to make it working</a:t>
            </a:r>
            <a:r>
              <a:rPr lang="en">
                <a:solidFill>
                  <a:srgbClr val="EFEFEF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Scope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Browser extension has to be implemented in Firefox, Safari as well.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Share a highlight publicly.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“Explore” - Find and save ideas that other find interesting.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Making the tags and category more versatile so that we can discover the content that we like based on our preferences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Learnt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Working with members of a the team in a coordinated manner.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Time management between the project and other subjects.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Importance of documentation in the software development process.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Find a way to collaborate different point of views and get a concluded result for any topic or issue.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Setting up clear and realistic deadlines.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49300" y="1454075"/>
            <a:ext cx="7407000" cy="286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Developing Anotode was a challenging and exciting experience for us. The project gave us a better understanding and insight about software engineering.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Also the project experience provided with an insight into approach of developing a software which doesn’t compromise on quality also enables the team to deliver the product in timely and cost effective manner.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We gained considerable experience, </a:t>
            </a:r>
            <a:r>
              <a:rPr lang="en">
                <a:solidFill>
                  <a:srgbClr val="EFEFEF"/>
                </a:solidFill>
              </a:rPr>
              <a:t>especially in terms of understanding and developing solutions to problems.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Members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CS -01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Avi Aryan              201451070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2.  Chahat Jain             201451061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3.  Sunil Yedla              201451033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4. Manikanta              201451022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5. Mukesh                   201451060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6. Abhilash                 201451031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7. Manohar Reddy      201451024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8. Saurabh Nitnaware  201451017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9. Monika Maheswari  201451062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     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                Thank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24475" y="148225"/>
            <a:ext cx="71628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survey: People like to read from the web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w_Often_u_read.JP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75" y="1920450"/>
            <a:ext cx="6175424" cy="263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24475" y="148225"/>
            <a:ext cx="83457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survey: Text based reading is popular method of learning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earning_method.JP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75" y="1920437"/>
            <a:ext cx="56197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24475" y="148225"/>
            <a:ext cx="85410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survey: Is Bookmarking the only option?  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w_u_keep_track.JP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75" y="1920450"/>
            <a:ext cx="55245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24475" y="148225"/>
            <a:ext cx="78681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survey: Popularity of digital notes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62" y="1948575"/>
            <a:ext cx="54006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24475" y="148225"/>
            <a:ext cx="69024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83% people voted for Chrome!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rowser.JP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75" y="1920450"/>
            <a:ext cx="6341978" cy="27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24475" y="148225"/>
            <a:ext cx="78900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OS is most popular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75" y="1920450"/>
            <a:ext cx="5376680" cy="270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24475" y="148225"/>
            <a:ext cx="69351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people like in note-taking application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62" y="1920450"/>
            <a:ext cx="53244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