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Screen shot of Anotode website.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Screenshot of Anotode Android app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100" u="none" cap="none" strike="noStrike"/>
              <a:t>Screenshot of Anotode Chrome extension.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7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F7F7F"/>
              </a:gs>
              <a:gs pos="78000">
                <a:srgbClr val="3F3F3F"/>
              </a:gs>
              <a:gs pos="100000">
                <a:srgbClr val="26262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rot="10800000">
            <a:off x="3262212" y="0"/>
            <a:ext cx="1309800" cy="1088100"/>
          </a:xfrm>
          <a:prstGeom prst="rtTriangle">
            <a:avLst/>
          </a:prstGeom>
          <a:solidFill>
            <a:srgbClr val="F5005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 flipH="1" rot="10800000">
            <a:off x="4572012" y="0"/>
            <a:ext cx="1309800" cy="1088100"/>
          </a:xfrm>
          <a:prstGeom prst="rtTriangle">
            <a:avLst/>
          </a:prstGeom>
          <a:solidFill>
            <a:srgbClr val="D4004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1130100" y="1397137"/>
            <a:ext cx="6883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b="0" i="0" sz="4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4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4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4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4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4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4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4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4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130100" y="3196162"/>
            <a:ext cx="68838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rage"/>
              <a:buNone/>
              <a:defRPr b="0" i="0" sz="20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rage"/>
              <a:buNone/>
              <a:defRPr b="0" i="0" sz="20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rage"/>
              <a:buNone/>
              <a:defRPr b="0" i="0" sz="20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rage"/>
              <a:buNone/>
              <a:defRPr b="0" i="0" sz="20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rage"/>
              <a:buNone/>
              <a:defRPr b="0" i="0" sz="20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rage"/>
              <a:buNone/>
              <a:defRPr b="0" i="0" sz="20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rage"/>
              <a:buNone/>
              <a:defRPr b="0" i="0" sz="20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rage"/>
              <a:buNone/>
              <a:defRPr b="0" i="0" sz="20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rage"/>
              <a:buNone/>
              <a:defRPr b="0" i="0" sz="20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8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1" i="0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1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1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1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1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1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1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1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1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6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82" name="Shape 8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Shape 85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Shape 11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Shape 11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5"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6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2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-14" y="0"/>
            <a:ext cx="647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 rot="10800000">
            <a:off x="3991186" y="-69"/>
            <a:ext cx="1741500" cy="1741500"/>
          </a:xfrm>
          <a:prstGeom prst="flowChartDelay">
            <a:avLst/>
          </a:prstGeom>
          <a:solidFill>
            <a:srgbClr val="434343">
              <a:alpha val="45098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 rot="10800000">
            <a:off x="4435464" y="-69"/>
            <a:ext cx="1741500" cy="1741500"/>
          </a:xfrm>
          <a:prstGeom prst="flowChartDelay">
            <a:avLst/>
          </a:prstGeom>
          <a:solidFill>
            <a:srgbClr val="666666">
              <a:alpha val="274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/>
          <p:nvPr/>
        </p:nvSpPr>
        <p:spPr>
          <a:xfrm rot="10800000">
            <a:off x="4863675" y="-69"/>
            <a:ext cx="1741500" cy="1741500"/>
          </a:xfrm>
          <a:prstGeom prst="flowChartDelay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6551674" y="0"/>
            <a:ext cx="2592300" cy="174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1" i="0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1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Font typeface="Average"/>
              <a:buNone/>
              <a:defRPr b="0" i="0" sz="1800" u="none" cap="none" strike="noStrike">
                <a:solidFill>
                  <a:srgbClr val="61616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Font typeface="Average"/>
              <a:buNone/>
              <a:defRPr b="0" i="0" sz="1400" u="none" cap="none" strike="noStrike">
                <a:solidFill>
                  <a:srgbClr val="61616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Font typeface="Average"/>
              <a:buNone/>
              <a:defRPr b="0" i="0" sz="1400" u="none" cap="none" strike="noStrike">
                <a:solidFill>
                  <a:srgbClr val="61616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Font typeface="Average"/>
              <a:buNone/>
              <a:defRPr b="0" i="0" sz="1400" u="none" cap="none" strike="noStrike">
                <a:solidFill>
                  <a:srgbClr val="61616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Font typeface="Average"/>
              <a:buNone/>
              <a:defRPr b="0" i="0" sz="1400" u="none" cap="none" strike="noStrike">
                <a:solidFill>
                  <a:srgbClr val="61616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Font typeface="Average"/>
              <a:buNone/>
              <a:defRPr b="0" i="0" sz="1400" u="none" cap="none" strike="noStrike">
                <a:solidFill>
                  <a:srgbClr val="61616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Font typeface="Average"/>
              <a:buNone/>
              <a:defRPr b="0" i="0" sz="1400" u="none" cap="none" strike="noStrike">
                <a:solidFill>
                  <a:srgbClr val="61616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Font typeface="Average"/>
              <a:buNone/>
              <a:defRPr b="0" i="0" sz="1400" u="none" cap="none" strike="noStrike">
                <a:solidFill>
                  <a:srgbClr val="61616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Font typeface="Average"/>
              <a:buNone/>
              <a:defRPr b="0" i="0" sz="1400" u="none" cap="none" strike="noStrike">
                <a:solidFill>
                  <a:srgbClr val="61616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"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1860600" y="0"/>
            <a:ext cx="72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Shape 35"/>
          <p:cNvCxnSpPr/>
          <p:nvPr/>
        </p:nvCxnSpPr>
        <p:spPr>
          <a:xfrm>
            <a:off x="2586875" y="1615600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i="0" sz="3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6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Shape 41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42" name="Shape 42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i="0" sz="3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8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1860600" y="0"/>
            <a:ext cx="72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Shape 49"/>
          <p:cNvCxnSpPr/>
          <p:nvPr/>
        </p:nvCxnSpPr>
        <p:spPr>
          <a:xfrm>
            <a:off x="2586875" y="1615600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Shape 50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i="0" sz="3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3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56" name="Shape 56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i="0" sz="3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8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4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1860600" y="0"/>
            <a:ext cx="72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Shape 63"/>
          <p:cNvCxnSpPr/>
          <p:nvPr/>
        </p:nvCxnSpPr>
        <p:spPr>
          <a:xfrm>
            <a:off x="2586875" y="1615600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Shape 64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i="0" sz="3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9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Shape 69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70" name="Shape 70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i="0" sz="3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b="1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8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verage"/>
              <a:buNone/>
              <a:defRPr b="0" i="0" sz="140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1130100" y="1397137"/>
            <a:ext cx="6883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0" i="0" lang="en" sz="4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Anotode</a:t>
            </a: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1130100" y="3196162"/>
            <a:ext cx="68838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The Web Annotator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24475" y="148225"/>
            <a:ext cx="69351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people like in note-taking application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250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rgbClr val="61616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62" y="1920450"/>
            <a:ext cx="53244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Features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Highlight the selected text from Chrome app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Sync across all the devices.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Add a new custom note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A website to view the all the highlights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Add  tags and category to distinguish the highlighted text.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Search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Export the highlighted data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Add comments for the highlighted text.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Implementation 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Android SDK has been used to implement the Android app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NodeJS with MongoDB has been used to implement the backend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AngularJS has been used implement the frontend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Chrome APIs to implement the chrome extension.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84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verage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" y="0"/>
            <a:ext cx="28932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4965" y="0"/>
            <a:ext cx="28932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0790" y="0"/>
            <a:ext cx="28932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037400" y="1296450"/>
            <a:ext cx="5867400" cy="25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verage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"/>
            <a:ext cx="373380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8150" y="0"/>
            <a:ext cx="5215849" cy="27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154685"/>
            <a:ext cx="9113450" cy="1988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Project Status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250875" y="307975"/>
            <a:ext cx="54513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verage"/>
              <a:buNone/>
            </a:pPr>
            <a:r>
              <a:rPr b="0" i="0" lang="en" sz="1800" u="none" cap="none" strike="noStrike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All the planned features have been implemented except the following: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Browser extension for Firefox - Because of a recent change in Firefox Addon SDK, our estimates went wrong and we weren’t able to make it working.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Future Scope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Browser extension has to be implemented in Firefox, Safari as well.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Share a highlight publicly.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“Explore” - Find and save ideas that other find interesting.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Making the tags and category more versatile so that we can discover the content that we like based on our preferences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Lessons Learnt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Working with members of a the team in a coordinated manner.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Time management between the project and other subjects.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Importance of documentation in the software development process.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Find a way to collaborate different point of views and get a concluded result for any topic or issue.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Setting up clear and realistic deadlines.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49300" y="1454075"/>
            <a:ext cx="74070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verage"/>
              <a:buChar char="●"/>
            </a:pPr>
            <a:r>
              <a:rPr b="0" i="0" lang="en" sz="1600" u="none" cap="none" strike="noStrike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Developing Anotode was a challenging and exciting experience for us. The project gave us a better understanding and insight about software engineering.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verage"/>
              <a:buChar char="●"/>
            </a:pPr>
            <a:r>
              <a:rPr b="0" i="0" lang="en" sz="1600" u="none" cap="none" strike="noStrike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Also the project experience provided with an insight into approach of developing a software which doesn’t compromise on quality also enables the team to deliver the product in timely and cost effective manner.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verage"/>
              <a:buChar char="●"/>
            </a:pPr>
            <a:r>
              <a:rPr b="0" i="0" lang="en" sz="1600" u="none" cap="none" strike="noStrike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We gained considerable experience, especially in terms of understanding and developing solutions to problems.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Group Members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CS -01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verage"/>
              <a:buAutoNum type="arabicPeriod"/>
            </a:pPr>
            <a:r>
              <a:rPr b="0" i="0" lang="en" sz="16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Avi Aryan              201451070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verag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2.  Chahat Jain             201451061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verag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3.  Sunil Yedla              201451033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verag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4. Manikanta              201451022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verag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5. Mukesh                   201451060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verag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6. Abhilash                 201451031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verag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7. Manohar Reddy      201451024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verag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8. Saurabh Nitnaware  201451017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verag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9. Monika Maheswari  201451062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verage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verage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Thank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What is Anotode?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verage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Anotode is a web-integrated annotation tool and note taking application.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verage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With it, you can highlight and store any information you find on the web.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verage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We have web and android apps to make the platform usable on any system possible.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24475" y="148225"/>
            <a:ext cx="71628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survey: People like to read from the web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250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rgbClr val="61616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descr="how_Often_u_read.JPG"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75" y="1920450"/>
            <a:ext cx="6175424" cy="263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24475" y="148225"/>
            <a:ext cx="83457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survey: Text based reading is popular method of learning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250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rgbClr val="61616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descr="learning_method.JPG"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75" y="1920437"/>
            <a:ext cx="56197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24475" y="148225"/>
            <a:ext cx="85410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survey: Is Bookmarking the only option?  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250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rgbClr val="61616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descr="how_u_keep_track.JPG"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75" y="1920450"/>
            <a:ext cx="55245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24475" y="148225"/>
            <a:ext cx="78681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survey: Popularity of digital notes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250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rgbClr val="61616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62" y="1948575"/>
            <a:ext cx="54006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24475" y="148225"/>
            <a:ext cx="69024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83% people voted for Chrome!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250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rgbClr val="61616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descr="browser.JPG"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75" y="1920450"/>
            <a:ext cx="6341978" cy="27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24475" y="148225"/>
            <a:ext cx="78900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OS is most popular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250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rgbClr val="61616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75" y="1920450"/>
            <a:ext cx="5376680" cy="270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