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64" r:id="rId5"/>
    <p:sldId id="266" r:id="rId6"/>
    <p:sldId id="267" r:id="rId7"/>
    <p:sldId id="268" r:id="rId8"/>
    <p:sldId id="269" r:id="rId9"/>
    <p:sldId id="260"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D38AA29-3D10-48DB-946C-31A5B4DB49B8}"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8AA29-3D10-48DB-946C-31A5B4DB49B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8AA29-3D10-48DB-946C-31A5B4DB49B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38AA29-3D10-48DB-946C-31A5B4DB49B8}"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D38AA29-3D10-48DB-946C-31A5B4DB49B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38AA29-3D10-48DB-946C-31A5B4DB49B8}"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38AA29-3D10-48DB-946C-31A5B4DB49B8}"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38AA29-3D10-48DB-946C-31A5B4DB49B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38AA29-3D10-48DB-946C-31A5B4DB49B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38AA29-3D10-48DB-946C-31A5B4DB49B8}"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0CE1CF-C61B-4314-BC2F-F5A0B34BF205}" type="datetimeFigureOut">
              <a:rPr lang="en-IN" smtClean="0"/>
              <a:pPr/>
              <a:t>15-11-2016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CD38AA29-3D10-48DB-946C-31A5B4DB49B8}"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D0CE1CF-C61B-4314-BC2F-F5A0B34BF205}" type="datetimeFigureOut">
              <a:rPr lang="en-IN" smtClean="0"/>
              <a:pPr/>
              <a:t>15-11-2016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D38AA29-3D10-48DB-946C-31A5B4DB49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GROUP – CS01</a:t>
            </a:r>
          </a:p>
          <a:p>
            <a:r>
              <a:rPr lang="en-US" dirty="0" smtClean="0"/>
              <a:t>SOFTWARE ENGINEERING(CS 301)</a:t>
            </a:r>
            <a:endParaRPr lang="en-IN" dirty="0"/>
          </a:p>
        </p:txBody>
      </p:sp>
      <p:sp>
        <p:nvSpPr>
          <p:cNvPr id="2" name="Title 1"/>
          <p:cNvSpPr>
            <a:spLocks noGrp="1"/>
          </p:cNvSpPr>
          <p:nvPr>
            <p:ph type="ctrTitle"/>
          </p:nvPr>
        </p:nvSpPr>
        <p:spPr>
          <a:xfrm>
            <a:off x="457200" y="1676400"/>
            <a:ext cx="8229600" cy="1470025"/>
          </a:xfrm>
        </p:spPr>
        <p:txBody>
          <a:bodyPr>
            <a:normAutofit/>
          </a:bodyPr>
          <a:lstStyle/>
          <a:p>
            <a:r>
              <a:rPr lang="en-US" sz="4400" dirty="0" smtClean="0">
                <a:solidFill>
                  <a:schemeClr val="tx1"/>
                </a:solidFill>
                <a:latin typeface="Adobe Fan Heiti Std B" pitchFamily="34" charset="-128"/>
                <a:ea typeface="Adobe Fan Heiti Std B" pitchFamily="34" charset="-128"/>
              </a:rPr>
              <a:t>ANOTODE</a:t>
            </a:r>
            <a:endParaRPr lang="en-IN" sz="4400" dirty="0">
              <a:solidFill>
                <a:schemeClr val="tx1"/>
              </a:solidFill>
              <a:latin typeface="Adobe Fan Heiti Std B" pitchFamily="34" charset="-128"/>
              <a:ea typeface="Adobe Fan Heiti Std B"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1143000"/>
          </a:xfrm>
        </p:spPr>
        <p:txBody>
          <a:bodyPr/>
          <a:lstStyle/>
          <a:p>
            <a:r>
              <a:rPr lang="en-IN" b="1" dirty="0" smtClean="0">
                <a:solidFill>
                  <a:schemeClr val="tx1"/>
                </a:solidFill>
                <a:latin typeface="Adobe Fan Heiti Std B" pitchFamily="34" charset="-128"/>
                <a:ea typeface="Adobe Fan Heiti Std B" pitchFamily="34" charset="-128"/>
              </a:rPr>
              <a:t>Conclusion</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pPr fontAlgn="base"/>
            <a:r>
              <a:rPr lang="en-IN" dirty="0" smtClean="0"/>
              <a:t>Overall, the project gave us a better understanding of the importance of various phases in  software engineering </a:t>
            </a:r>
          </a:p>
          <a:p>
            <a:pPr fontAlgn="base"/>
            <a:r>
              <a:rPr lang="en-IN" dirty="0" smtClean="0"/>
              <a:t>Also, the project experience provided us with an insight into the approach of developing software, which does not compromise on quality and also enables the team to deliver the project in timely and cost effective manner. </a:t>
            </a:r>
          </a:p>
          <a:p>
            <a:pPr fontAlgn="base"/>
            <a:r>
              <a:rPr lang="en-IN" dirty="0" smtClean="0"/>
              <a:t>There was a considerable gain in experience especially in terms of understanding and developing solutions for problems, new technical knowledge, time and resource management, teamwork, etc.</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248400" cy="1143000"/>
          </a:xfrm>
        </p:spPr>
        <p:txBody>
          <a:bodyPr>
            <a:normAutofit/>
          </a:bodyPr>
          <a:lstStyle/>
          <a:p>
            <a:r>
              <a:rPr lang="en-US" dirty="0" smtClean="0">
                <a:solidFill>
                  <a:schemeClr val="tx1"/>
                </a:solidFill>
                <a:latin typeface="Adobe Fan Heiti Std B" pitchFamily="34" charset="-128"/>
                <a:ea typeface="Adobe Fan Heiti Std B" pitchFamily="34" charset="-128"/>
              </a:rPr>
              <a:t>Group Members</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pPr>
              <a:buNone/>
            </a:pPr>
            <a:r>
              <a:rPr lang="en-US" dirty="0" smtClean="0"/>
              <a:t>1)</a:t>
            </a:r>
            <a:r>
              <a:rPr lang="en-US" dirty="0" err="1" smtClean="0"/>
              <a:t>Avi</a:t>
            </a:r>
            <a:r>
              <a:rPr lang="en-US" dirty="0" smtClean="0"/>
              <a:t> Aryan                                   </a:t>
            </a:r>
            <a:endParaRPr lang="en-US" sz="2000" dirty="0" smtClean="0">
              <a:latin typeface="Arial" pitchFamily="34" charset="0"/>
              <a:ea typeface="Adobe Fan Heiti Std B" pitchFamily="34" charset="-128"/>
              <a:cs typeface="Arial" pitchFamily="34" charset="0"/>
            </a:endParaRPr>
          </a:p>
          <a:p>
            <a:pPr>
              <a:buNone/>
            </a:pPr>
            <a:r>
              <a:rPr lang="en-US" dirty="0" smtClean="0"/>
              <a:t>2)</a:t>
            </a:r>
            <a:r>
              <a:rPr lang="en-US" dirty="0" err="1" smtClean="0"/>
              <a:t>Manohar</a:t>
            </a:r>
            <a:r>
              <a:rPr lang="en-US" dirty="0" smtClean="0"/>
              <a:t> Reddy                          </a:t>
            </a:r>
            <a:endParaRPr lang="en-US" sz="2000" dirty="0" smtClean="0">
              <a:latin typeface="Arial" pitchFamily="34" charset="0"/>
              <a:ea typeface="Adobe Fan Heiti Std B" pitchFamily="34" charset="-128"/>
              <a:cs typeface="Arial" pitchFamily="34" charset="0"/>
            </a:endParaRPr>
          </a:p>
          <a:p>
            <a:pPr>
              <a:buNone/>
            </a:pPr>
            <a:r>
              <a:rPr lang="en-US" dirty="0" smtClean="0"/>
              <a:t>3)Monika </a:t>
            </a:r>
            <a:r>
              <a:rPr lang="en-US" dirty="0" err="1" smtClean="0"/>
              <a:t>Maheshwari</a:t>
            </a:r>
            <a:endParaRPr lang="en-US" dirty="0" smtClean="0"/>
          </a:p>
          <a:p>
            <a:pPr>
              <a:buNone/>
            </a:pPr>
            <a:r>
              <a:rPr lang="en-US" dirty="0" smtClean="0"/>
              <a:t>4)</a:t>
            </a:r>
            <a:r>
              <a:rPr lang="en-US" dirty="0" err="1" smtClean="0"/>
              <a:t>Abhilash</a:t>
            </a:r>
            <a:r>
              <a:rPr lang="en-US" dirty="0" smtClean="0"/>
              <a:t> Gupta</a:t>
            </a:r>
          </a:p>
          <a:p>
            <a:pPr>
              <a:buNone/>
            </a:pPr>
            <a:r>
              <a:rPr lang="en-US" dirty="0" smtClean="0"/>
              <a:t>5)</a:t>
            </a:r>
            <a:r>
              <a:rPr lang="en-US" dirty="0" err="1" smtClean="0"/>
              <a:t>Chahat</a:t>
            </a:r>
            <a:r>
              <a:rPr lang="en-US" dirty="0" smtClean="0"/>
              <a:t> Jain</a:t>
            </a:r>
          </a:p>
          <a:p>
            <a:pPr>
              <a:buNone/>
            </a:pPr>
            <a:r>
              <a:rPr lang="en-US" dirty="0" smtClean="0"/>
              <a:t>6)</a:t>
            </a:r>
            <a:r>
              <a:rPr lang="en-US" dirty="0" err="1" smtClean="0"/>
              <a:t>Mukesh</a:t>
            </a:r>
            <a:r>
              <a:rPr lang="en-US" dirty="0" smtClean="0"/>
              <a:t> </a:t>
            </a:r>
            <a:r>
              <a:rPr lang="en-US" dirty="0" err="1" smtClean="0"/>
              <a:t>Saini</a:t>
            </a:r>
            <a:endParaRPr lang="en-US" dirty="0" smtClean="0"/>
          </a:p>
          <a:p>
            <a:pPr>
              <a:buNone/>
            </a:pPr>
            <a:r>
              <a:rPr lang="en-US" dirty="0" smtClean="0"/>
              <a:t>7)</a:t>
            </a:r>
            <a:r>
              <a:rPr lang="en-US" dirty="0" err="1" smtClean="0"/>
              <a:t>Saurabh</a:t>
            </a:r>
            <a:r>
              <a:rPr lang="en-US" dirty="0" smtClean="0"/>
              <a:t> </a:t>
            </a:r>
            <a:r>
              <a:rPr lang="en-US" dirty="0" err="1" smtClean="0"/>
              <a:t>Nitnaware</a:t>
            </a:r>
            <a:endParaRPr lang="en-US" dirty="0" smtClean="0"/>
          </a:p>
          <a:p>
            <a:pPr>
              <a:buNone/>
            </a:pPr>
            <a:r>
              <a:rPr lang="en-US" dirty="0" smtClean="0"/>
              <a:t>8)</a:t>
            </a:r>
            <a:r>
              <a:rPr lang="en-US" dirty="0" err="1" smtClean="0"/>
              <a:t>Manikanta</a:t>
            </a:r>
            <a:r>
              <a:rPr lang="en-US" dirty="0" smtClean="0"/>
              <a:t> </a:t>
            </a:r>
            <a:r>
              <a:rPr lang="en-US" dirty="0" err="1" smtClean="0"/>
              <a:t>Bhimala</a:t>
            </a:r>
            <a:endParaRPr lang="en-US" dirty="0" smtClean="0"/>
          </a:p>
          <a:p>
            <a:pPr>
              <a:buNone/>
            </a:pPr>
            <a:r>
              <a:rPr lang="en-US" dirty="0" smtClean="0"/>
              <a:t>9)Sunil </a:t>
            </a:r>
            <a:r>
              <a:rPr lang="en-US" dirty="0" err="1" smtClean="0"/>
              <a:t>Yedla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772400" cy="1143000"/>
          </a:xfrm>
        </p:spPr>
        <p:txBody>
          <a:bodyPr/>
          <a:lstStyle/>
          <a:p>
            <a:r>
              <a:rPr lang="en-US" dirty="0" smtClean="0">
                <a:solidFill>
                  <a:schemeClr val="tx1"/>
                </a:solidFill>
                <a:latin typeface="Adobe Fan Heiti Std B" pitchFamily="34" charset="-128"/>
                <a:ea typeface="Adobe Fan Heiti Std B" pitchFamily="34" charset="-128"/>
              </a:rPr>
              <a:t>Motivation</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a:xfrm>
            <a:off x="914400" y="1676400"/>
            <a:ext cx="7772400" cy="4572000"/>
          </a:xfrm>
        </p:spPr>
        <p:txBody>
          <a:bodyPr>
            <a:normAutofit/>
          </a:bodyPr>
          <a:lstStyle/>
          <a:p>
            <a:r>
              <a:rPr lang="en-US" sz="2400" dirty="0" err="1" smtClean="0">
                <a:ea typeface="Adobe Fan Heiti Std B" pitchFamily="34" charset="-128"/>
              </a:rPr>
              <a:t>Anotode</a:t>
            </a:r>
            <a:r>
              <a:rPr lang="en-US" sz="2400" dirty="0" smtClean="0">
                <a:ea typeface="Adobe Fan Heiti Std B" pitchFamily="34" charset="-128"/>
              </a:rPr>
              <a:t> is a place where  readers can highlight or save the content on the internet for his/her future purposes. </a:t>
            </a:r>
          </a:p>
          <a:p>
            <a:r>
              <a:rPr lang="en-IN" sz="2400" dirty="0" smtClean="0"/>
              <a:t>Through our software engineering project we wanted to solve a real life problem. We decided to make an application, a chrome </a:t>
            </a:r>
            <a:r>
              <a:rPr lang="en-IN" sz="2400" dirty="0" err="1" smtClean="0"/>
              <a:t>plugin</a:t>
            </a:r>
            <a:r>
              <a:rPr lang="en-IN" sz="2400" dirty="0" smtClean="0"/>
              <a:t> for  </a:t>
            </a:r>
            <a:r>
              <a:rPr lang="en-IN" sz="2400" dirty="0" err="1" smtClean="0"/>
              <a:t>Anotode</a:t>
            </a:r>
            <a:r>
              <a:rPr lang="en-IN" sz="2400" dirty="0" smtClean="0"/>
              <a:t>.</a:t>
            </a:r>
          </a:p>
          <a:p>
            <a:r>
              <a:rPr lang="en-IN" sz="2400" dirty="0" smtClean="0"/>
              <a:t>We continued with our work only after realizing that through our </a:t>
            </a:r>
            <a:r>
              <a:rPr lang="en-IN" sz="2400" dirty="0" err="1" smtClean="0"/>
              <a:t>product,we</a:t>
            </a:r>
            <a:r>
              <a:rPr lang="en-IN" sz="2400" dirty="0" smtClean="0"/>
              <a:t> could  make the way a lot easier for the readers especially who love to read online.</a:t>
            </a:r>
            <a:br>
              <a:rPr lang="en-IN" sz="2400" dirty="0" smtClean="0"/>
            </a:br>
            <a:endParaRPr lang="en-IN" sz="2400" dirty="0">
              <a:ea typeface="Adobe Fan Heiti Std B"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solidFill>
                  <a:schemeClr val="tx1"/>
                </a:solidFill>
                <a:latin typeface="Adobe Fan Heiti Std B" pitchFamily="34" charset="-128"/>
                <a:ea typeface="Adobe Fan Heiti Std B" pitchFamily="34" charset="-128"/>
              </a:rPr>
              <a:t>Problem Description </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r>
              <a:rPr lang="en-US" dirty="0" smtClean="0"/>
              <a:t>There are many people who prefer reading online say online </a:t>
            </a:r>
            <a:r>
              <a:rPr lang="en-US" dirty="0" err="1" smtClean="0"/>
              <a:t>books,wikipedia,blogs,etc.Whats</a:t>
            </a:r>
            <a:r>
              <a:rPr lang="en-US" dirty="0" smtClean="0"/>
              <a:t> the common problem for all such readers??</a:t>
            </a:r>
          </a:p>
          <a:p>
            <a:r>
              <a:rPr lang="en-US" dirty="0" smtClean="0"/>
              <a:t>There is no platform for such readers to highlight the content he/she is willing to.</a:t>
            </a:r>
          </a:p>
          <a:p>
            <a:r>
              <a:rPr lang="en-US" dirty="0" smtClean="0"/>
              <a:t>So, here we come to the </a:t>
            </a:r>
            <a:r>
              <a:rPr lang="en-US" dirty="0" err="1" smtClean="0"/>
              <a:t>rescue,we</a:t>
            </a:r>
            <a:r>
              <a:rPr lang="en-US" dirty="0" smtClean="0"/>
              <a:t> not only help our readers to highlight on </a:t>
            </a:r>
            <a:r>
              <a:rPr lang="en-US" dirty="0" err="1" smtClean="0"/>
              <a:t>webpages</a:t>
            </a:r>
            <a:r>
              <a:rPr lang="en-US" dirty="0" smtClean="0"/>
              <a:t> but also help them in saving the content.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solidFill>
                  <a:schemeClr val="tx1"/>
                </a:solidFill>
                <a:latin typeface="Adobe Fan Heiti Std B" pitchFamily="34" charset="-128"/>
                <a:ea typeface="Adobe Fan Heiti Std B" pitchFamily="34" charset="-128"/>
              </a:rPr>
              <a:t>Features of </a:t>
            </a:r>
            <a:r>
              <a:rPr lang="en-US" dirty="0" err="1" smtClean="0">
                <a:solidFill>
                  <a:schemeClr val="tx1"/>
                </a:solidFill>
                <a:latin typeface="Adobe Fan Heiti Std B" pitchFamily="34" charset="-128"/>
                <a:ea typeface="Adobe Fan Heiti Std B" pitchFamily="34" charset="-128"/>
              </a:rPr>
              <a:t>Anotode</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r>
              <a:rPr lang="en-US" dirty="0" smtClean="0"/>
              <a:t>Sign </a:t>
            </a:r>
            <a:r>
              <a:rPr lang="en-US" dirty="0" smtClean="0"/>
              <a:t>in/Register</a:t>
            </a:r>
          </a:p>
          <a:p>
            <a:r>
              <a:rPr lang="en-US" dirty="0" smtClean="0"/>
              <a:t>Highlight from any webpage</a:t>
            </a:r>
          </a:p>
          <a:p>
            <a:r>
              <a:rPr lang="en-US" dirty="0" smtClean="0"/>
              <a:t>Add tags/</a:t>
            </a:r>
            <a:r>
              <a:rPr lang="en-US" dirty="0" err="1" smtClean="0"/>
              <a:t>catogeries</a:t>
            </a:r>
            <a:r>
              <a:rPr lang="en-US" dirty="0" smtClean="0"/>
              <a:t> to distinguish among the highlighted data</a:t>
            </a:r>
          </a:p>
          <a:p>
            <a:r>
              <a:rPr lang="en-US" dirty="0" smtClean="0"/>
              <a:t>Add custom notes</a:t>
            </a:r>
          </a:p>
          <a:p>
            <a:r>
              <a:rPr lang="en-US" dirty="0" smtClean="0"/>
              <a:t>Search</a:t>
            </a:r>
          </a:p>
          <a:p>
            <a:r>
              <a:rPr lang="en-US" dirty="0" smtClean="0"/>
              <a:t>Export  all highlighted data</a:t>
            </a:r>
          </a:p>
          <a:p>
            <a:endParaRPr lang="en-US" dirty="0" smtClean="0"/>
          </a:p>
          <a:p>
            <a:endParaRPr lang="en-US" dirty="0" smtClean="0"/>
          </a:p>
          <a:p>
            <a:endParaRPr lang="en-US" dirty="0" smtClean="0"/>
          </a:p>
          <a:p>
            <a:endParaRPr lang="en-US"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1143000"/>
          </a:xfrm>
        </p:spPr>
        <p:txBody>
          <a:bodyPr/>
          <a:lstStyle/>
          <a:p>
            <a:r>
              <a:rPr lang="en-US" dirty="0" smtClean="0">
                <a:solidFill>
                  <a:schemeClr val="tx1"/>
                </a:solidFill>
                <a:latin typeface="Adobe Fan Heiti Std B" pitchFamily="34" charset="-128"/>
                <a:ea typeface="Adobe Fan Heiti Std B" pitchFamily="34" charset="-128"/>
              </a:rPr>
              <a:t>Implementation</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a:xfrm>
            <a:off x="838200" y="2286000"/>
            <a:ext cx="7772400" cy="4572000"/>
          </a:xfrm>
        </p:spPr>
        <p:txBody>
          <a:bodyPr/>
          <a:lstStyle/>
          <a:p>
            <a:r>
              <a:rPr lang="en-US" dirty="0" smtClean="0"/>
              <a:t>Android </a:t>
            </a:r>
            <a:r>
              <a:rPr lang="en-US" dirty="0" err="1" smtClean="0"/>
              <a:t>sdk</a:t>
            </a:r>
            <a:r>
              <a:rPr lang="en-US" dirty="0" smtClean="0"/>
              <a:t> </a:t>
            </a:r>
            <a:r>
              <a:rPr lang="en-US" dirty="0" smtClean="0"/>
              <a:t>has been used to implement the app.</a:t>
            </a:r>
          </a:p>
          <a:p>
            <a:r>
              <a:rPr lang="en-US" dirty="0" smtClean="0"/>
              <a:t>Node </a:t>
            </a:r>
            <a:r>
              <a:rPr lang="en-US" dirty="0" err="1" smtClean="0"/>
              <a:t>js</a:t>
            </a:r>
            <a:r>
              <a:rPr lang="en-US" dirty="0" smtClean="0"/>
              <a:t> with mongo db has been used to implement the backend.</a:t>
            </a:r>
          </a:p>
          <a:p>
            <a:r>
              <a:rPr lang="en-US" dirty="0" smtClean="0"/>
              <a:t>Angular </a:t>
            </a:r>
            <a:r>
              <a:rPr lang="en-US" dirty="0" err="1" smtClean="0"/>
              <a:t>js</a:t>
            </a:r>
            <a:r>
              <a:rPr lang="en-US" dirty="0" smtClean="0"/>
              <a:t> has been used to implement the web app.</a:t>
            </a:r>
          </a:p>
          <a:p>
            <a:endParaRPr lang="en-US"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1143000"/>
          </a:xfrm>
        </p:spPr>
        <p:txBody>
          <a:bodyPr/>
          <a:lstStyle/>
          <a:p>
            <a:r>
              <a:rPr lang="en-US" dirty="0" smtClean="0">
                <a:solidFill>
                  <a:schemeClr val="tx1"/>
                </a:solidFill>
                <a:latin typeface="Adobe Fan Heiti Std B" pitchFamily="34" charset="-128"/>
                <a:ea typeface="Adobe Fan Heiti Std B" pitchFamily="34" charset="-128"/>
              </a:rPr>
              <a:t>Project Status</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r>
              <a:rPr lang="en-US" dirty="0" smtClean="0"/>
              <a:t>Initially our motive was to prepare a fully </a:t>
            </a:r>
            <a:r>
              <a:rPr lang="en-US" dirty="0" err="1" smtClean="0"/>
              <a:t>fuctional</a:t>
            </a:r>
            <a:r>
              <a:rPr lang="en-US" dirty="0" smtClean="0"/>
              <a:t> browser </a:t>
            </a:r>
            <a:r>
              <a:rPr lang="en-US" dirty="0" err="1" smtClean="0"/>
              <a:t>extension,a</a:t>
            </a:r>
            <a:r>
              <a:rPr lang="en-US" dirty="0" smtClean="0"/>
              <a:t> mobile application and a web app for our </a:t>
            </a:r>
            <a:r>
              <a:rPr lang="en-US" dirty="0" err="1" smtClean="0"/>
              <a:t>Anotode</a:t>
            </a:r>
            <a:r>
              <a:rPr lang="en-US" dirty="0" smtClean="0"/>
              <a:t>.</a:t>
            </a:r>
          </a:p>
          <a:p>
            <a:r>
              <a:rPr lang="en-US" dirty="0" smtClean="0"/>
              <a:t>As of now, we successfully implemented the mobile application as well as the web app.</a:t>
            </a:r>
          </a:p>
          <a:p>
            <a:r>
              <a:rPr lang="en-US" dirty="0" smtClean="0"/>
              <a:t>The browser extension is successfully working for Chrome but it has some issues with Firefox.</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772400" cy="1143000"/>
          </a:xfrm>
        </p:spPr>
        <p:txBody>
          <a:bodyPr/>
          <a:lstStyle/>
          <a:p>
            <a:r>
              <a:rPr lang="en-US" dirty="0" smtClean="0">
                <a:solidFill>
                  <a:schemeClr val="tx1"/>
                </a:solidFill>
                <a:latin typeface="Adobe Fan Heiti Std B" pitchFamily="34" charset="-128"/>
                <a:ea typeface="Adobe Fan Heiti Std B" pitchFamily="34" charset="-128"/>
              </a:rPr>
              <a:t>Future Scope</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r>
              <a:rPr lang="en-US" dirty="0" smtClean="0"/>
              <a:t>Browser extension has to be implemented for Mozilla Firefox and Safari as well.</a:t>
            </a:r>
          </a:p>
          <a:p>
            <a:r>
              <a:rPr lang="en-US" dirty="0" smtClean="0"/>
              <a:t> Lik</a:t>
            </a:r>
            <a:r>
              <a:rPr lang="en-US" dirty="0" smtClean="0"/>
              <a:t>e </a:t>
            </a:r>
            <a:r>
              <a:rPr lang="en-US" dirty="0" smtClean="0"/>
              <a:t>the other social media, </a:t>
            </a:r>
            <a:r>
              <a:rPr lang="en-US" dirty="0" err="1" smtClean="0"/>
              <a:t>Anotode</a:t>
            </a:r>
            <a:r>
              <a:rPr lang="en-US" dirty="0" smtClean="0"/>
              <a:t> needs some features, so that the readers can filter to save the data highlighted according to the </a:t>
            </a:r>
            <a:r>
              <a:rPr lang="en-US" dirty="0" err="1" smtClean="0"/>
              <a:t>catogeries</a:t>
            </a:r>
            <a:r>
              <a:rPr lang="en-US" dirty="0" smtClean="0"/>
              <a:t> </a:t>
            </a:r>
            <a:r>
              <a:rPr lang="en-US" dirty="0" smtClean="0"/>
              <a:t>or the popular highlighted content in the respective </a:t>
            </a:r>
            <a:r>
              <a:rPr lang="en-US" dirty="0" err="1" smtClean="0"/>
              <a:t>catogery</a:t>
            </a:r>
            <a:r>
              <a:rPr lang="en-US" dirty="0" smtClean="0"/>
              <a:t>.</a:t>
            </a:r>
            <a:r>
              <a:rPr lang="en-US" dirty="0" smtClean="0"/>
              <a:t> </a:t>
            </a:r>
          </a:p>
          <a:p>
            <a:r>
              <a:rPr lang="en-US" dirty="0" smtClean="0"/>
              <a:t>User accounts have to be made public to allow </a:t>
            </a:r>
            <a:r>
              <a:rPr lang="en-US" smtClean="0"/>
              <a:t>mutual  interaction of </a:t>
            </a:r>
            <a:r>
              <a:rPr lang="en-US" dirty="0" smtClean="0"/>
              <a:t>readers.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772400" cy="1143000"/>
          </a:xfrm>
        </p:spPr>
        <p:txBody>
          <a:bodyPr/>
          <a:lstStyle/>
          <a:p>
            <a:r>
              <a:rPr lang="en-IN" b="1" dirty="0" smtClean="0">
                <a:solidFill>
                  <a:schemeClr val="tx1"/>
                </a:solidFill>
                <a:latin typeface="Adobe Fan Heiti Std B" pitchFamily="34" charset="-128"/>
                <a:ea typeface="Adobe Fan Heiti Std B" pitchFamily="34" charset="-128"/>
              </a:rPr>
              <a:t>Lessons Learnt</a:t>
            </a:r>
            <a:endParaRPr lang="en-IN" dirty="0">
              <a:solidFill>
                <a:schemeClr val="tx1"/>
              </a:solidFill>
              <a:latin typeface="Adobe Fan Heiti Std B" pitchFamily="34" charset="-128"/>
              <a:ea typeface="Adobe Fan Heiti Std B" pitchFamily="34" charset="-128"/>
            </a:endParaRPr>
          </a:p>
        </p:txBody>
      </p:sp>
      <p:sp>
        <p:nvSpPr>
          <p:cNvPr id="3" name="Content Placeholder 2"/>
          <p:cNvSpPr>
            <a:spLocks noGrp="1"/>
          </p:cNvSpPr>
          <p:nvPr>
            <p:ph sz="quarter" idx="1"/>
          </p:nvPr>
        </p:nvSpPr>
        <p:spPr/>
        <p:txBody>
          <a:bodyPr/>
          <a:lstStyle/>
          <a:p>
            <a:pPr fontAlgn="base"/>
            <a:r>
              <a:rPr lang="en-IN" dirty="0" smtClean="0"/>
              <a:t>Working with members of the team in a coordinated manner.</a:t>
            </a:r>
          </a:p>
          <a:p>
            <a:pPr fontAlgn="base"/>
            <a:r>
              <a:rPr lang="en-IN" dirty="0" smtClean="0"/>
              <a:t>Time management with respect to balancing this project with other subjects.</a:t>
            </a:r>
          </a:p>
          <a:p>
            <a:pPr fontAlgn="base"/>
            <a:r>
              <a:rPr lang="en-IN" dirty="0" smtClean="0"/>
              <a:t>Importance of documentation in a software development process</a:t>
            </a:r>
          </a:p>
          <a:p>
            <a:pPr fontAlgn="base"/>
            <a:r>
              <a:rPr lang="en-IN" dirty="0" smtClean="0"/>
              <a:t>Find a way to collaborate different points of views and get a concluded result for any topic or issue.</a:t>
            </a:r>
          </a:p>
          <a:p>
            <a:pPr fontAlgn="base"/>
            <a:r>
              <a:rPr lang="en-IN" dirty="0" smtClean="0"/>
              <a:t>The importance of each phase of development of the project and how they are dependent on each other. Missing the deadline to finish one phase leads to delay in next phase.</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129</TotalTime>
  <Words>454</Words>
  <Application>Microsoft Office PowerPoint</Application>
  <PresentationFormat>On-screen Show (4:3)</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Equity</vt:lpstr>
      <vt:lpstr>ANOTODE</vt:lpstr>
      <vt:lpstr>Group Members</vt:lpstr>
      <vt:lpstr>Motivation</vt:lpstr>
      <vt:lpstr>Problem Description </vt:lpstr>
      <vt:lpstr>Features of Anotode</vt:lpstr>
      <vt:lpstr>Implementation</vt:lpstr>
      <vt:lpstr>Project Status</vt:lpstr>
      <vt:lpstr>Future Scope</vt:lpstr>
      <vt:lpstr>Lessons Learnt</vt:lpstr>
      <vt:lpstr>Conclusion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ANOTODE</dc:title>
  <dc:creator>my</dc:creator>
  <cp:lastModifiedBy>my</cp:lastModifiedBy>
  <cp:revision>24</cp:revision>
  <dcterms:created xsi:type="dcterms:W3CDTF">2016-11-14T20:18:24Z</dcterms:created>
  <dcterms:modified xsi:type="dcterms:W3CDTF">2016-11-15T06:28:52Z</dcterms:modified>
</cp:coreProperties>
</file>