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Libre Baskerville"/>
      <p:regular r:id="rId15"/>
      <p:bold r:id="rId16"/>
      <p:italic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SourceSansPr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Baskerville-regular.fntdata"/><Relationship Id="rId14" Type="http://schemas.openxmlformats.org/officeDocument/2006/relationships/slide" Target="slides/slide10.xml"/><Relationship Id="rId17" Type="http://schemas.openxmlformats.org/officeDocument/2006/relationships/font" Target="fonts/LibreBaskerville-italic.fntdata"/><Relationship Id="rId16" Type="http://schemas.openxmlformats.org/officeDocument/2006/relationships/font" Target="fonts/LibreBaskerville-bold.fntdata"/><Relationship Id="rId5" Type="http://schemas.openxmlformats.org/officeDocument/2006/relationships/slide" Target="slides/slide1.xml"/><Relationship Id="rId19" Type="http://schemas.openxmlformats.org/officeDocument/2006/relationships/font" Target="fonts/SourceSansPro-bold.fntdata"/><Relationship Id="rId6" Type="http://schemas.openxmlformats.org/officeDocument/2006/relationships/slide" Target="slides/slide2.xml"/><Relationship Id="rId18"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Shape 14"/>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 name="Shape 15"/>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 name="Shape 16"/>
          <p:cNvSpPr txBox="1"/>
          <p:nvPr>
            <p:ph idx="1" type="subTitle"/>
          </p:nvPr>
        </p:nvSpPr>
        <p:spPr>
          <a:xfrm>
            <a:off x="1295400" y="3200400"/>
            <a:ext cx="6400800" cy="1600200"/>
          </a:xfrm>
          <a:prstGeom prst="rect">
            <a:avLst/>
          </a:prstGeom>
          <a:noFill/>
          <a:ln>
            <a:noFill/>
          </a:ln>
        </p:spPr>
        <p:txBody>
          <a:bodyPr anchorCtr="0" anchor="t" bIns="91425" lIns="91425" rIns="91425" wrap="square" tIns="91425"/>
          <a:lstStyle>
            <a:lvl1pPr indent="0" lvl="0" marL="0" marR="0" rtl="0" algn="ctr">
              <a:spcBef>
                <a:spcPts val="580"/>
              </a:spcBef>
              <a:buClr>
                <a:schemeClr val="accent1"/>
              </a:buClr>
              <a:buFont typeface="Noto Sans Symbols"/>
              <a:buNone/>
              <a:defRPr b="0" i="0" sz="2600" u="none" cap="none" strike="noStrike">
                <a:solidFill>
                  <a:schemeClr val="dk2"/>
                </a:solidFill>
                <a:latin typeface="Libre Baskerville"/>
                <a:ea typeface="Libre Baskerville"/>
                <a:cs typeface="Libre Baskerville"/>
                <a:sym typeface="Libre Baskerville"/>
              </a:defRPr>
            </a:lvl1pPr>
            <a:lvl2pPr indent="0" lvl="1" marL="457200" marR="0" rtl="0" algn="ctr">
              <a:spcBef>
                <a:spcPts val="370"/>
              </a:spcBef>
              <a:buClr>
                <a:schemeClr val="accent2"/>
              </a:buClr>
              <a:buFont typeface="Noto Sans Symbols"/>
              <a:buNone/>
              <a:defRPr b="0" i="0" sz="2400" u="none" cap="none" strike="noStrike">
                <a:solidFill>
                  <a:schemeClr val="dk1"/>
                </a:solidFill>
                <a:latin typeface="Libre Baskerville"/>
                <a:ea typeface="Libre Baskerville"/>
                <a:cs typeface="Libre Baskerville"/>
                <a:sym typeface="Libre Baskerville"/>
              </a:defRPr>
            </a:lvl2pPr>
            <a:lvl3pPr indent="0" lvl="2" marL="914400" marR="0" rtl="0" algn="ctr">
              <a:spcBef>
                <a:spcPts val="370"/>
              </a:spcBef>
              <a:buClr>
                <a:srgbClr val="E6AFA9"/>
              </a:buClr>
              <a:buFont typeface="Noto Sans Symbols"/>
              <a:buNone/>
              <a:defRPr b="0" i="0" sz="2000" u="none" cap="none" strike="noStrike">
                <a:solidFill>
                  <a:schemeClr val="dk1"/>
                </a:solidFill>
                <a:latin typeface="Libre Baskerville"/>
                <a:ea typeface="Libre Baskerville"/>
                <a:cs typeface="Libre Baskerville"/>
                <a:sym typeface="Libre Baskerville"/>
              </a:defRPr>
            </a:lvl3pPr>
            <a:lvl4pPr indent="0" lvl="3" marL="1371600" marR="0" rtl="0" algn="ctr">
              <a:spcBef>
                <a:spcPts val="370"/>
              </a:spcBef>
              <a:buClr>
                <a:schemeClr val="accent3"/>
              </a:buClr>
              <a:buFont typeface="Noto Sans Symbols"/>
              <a:buNone/>
              <a:defRPr b="0" i="0" sz="2000" u="none" cap="none" strike="noStrike">
                <a:solidFill>
                  <a:schemeClr val="dk1"/>
                </a:solidFill>
                <a:latin typeface="Libre Baskerville"/>
                <a:ea typeface="Libre Baskerville"/>
                <a:cs typeface="Libre Baskerville"/>
                <a:sym typeface="Libre Baskerville"/>
              </a:defRPr>
            </a:lvl4pPr>
            <a:lvl5pPr indent="0" lvl="4" marL="1828800" marR="0" rtl="0" algn="ctr">
              <a:spcBef>
                <a:spcPts val="370"/>
              </a:spcBef>
              <a:buClr>
                <a:schemeClr val="accent3"/>
              </a:buClr>
              <a:buFont typeface="Libre Baskerville"/>
              <a:buNone/>
              <a:defRPr b="0" i="0" sz="2000" u="none" cap="none" strike="noStrike">
                <a:solidFill>
                  <a:schemeClr val="dk1"/>
                </a:solidFill>
                <a:latin typeface="Libre Baskerville"/>
                <a:ea typeface="Libre Baskerville"/>
                <a:cs typeface="Libre Baskerville"/>
                <a:sym typeface="Libre Baskerville"/>
              </a:defRPr>
            </a:lvl5pPr>
            <a:lvl6pPr indent="0" lvl="5" marL="2286000" marR="0" rtl="0" algn="ctr">
              <a:spcBef>
                <a:spcPts val="370"/>
              </a:spcBef>
              <a:buClr>
                <a:schemeClr val="accent3"/>
              </a:buClr>
              <a:buFont typeface="Libre Baskerville"/>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ctr">
              <a:spcBef>
                <a:spcPts val="370"/>
              </a:spcBef>
              <a:buClr>
                <a:schemeClr val="accent2"/>
              </a:buClr>
              <a:buFont typeface="Libre Baskerville"/>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ctr">
              <a:spcBef>
                <a:spcPts val="370"/>
              </a:spcBef>
              <a:buClr>
                <a:srgbClr val="E6AFA9"/>
              </a:buClr>
              <a:buFont typeface="Libre Baskerville"/>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ctr">
              <a:spcBef>
                <a:spcPts val="370"/>
              </a:spcBef>
              <a:buClr>
                <a:srgbClr val="CAABA9"/>
              </a:buClr>
              <a:buFont typeface="Libre Baskerville"/>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Shape 17"/>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8" name="Shape 18"/>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9" name="Shape 19"/>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20" name="Shape 20"/>
          <p:cNvSpPr/>
          <p:nvPr/>
        </p:nvSpPr>
        <p:spPr>
          <a:xfrm>
            <a:off x="62931" y="1449303"/>
            <a:ext cx="9021537" cy="1527349"/>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1" name="Shape 21"/>
          <p:cNvSpPr/>
          <p:nvPr/>
        </p:nvSpPr>
        <p:spPr>
          <a:xfrm>
            <a:off x="62931" y="1396720"/>
            <a:ext cx="9021537" cy="120580"/>
          </a:xfrm>
          <a:prstGeom prst="rect">
            <a:avLst/>
          </a:prstGeom>
          <a:solidFill>
            <a:srgbClr val="E6AFA9"/>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2" name="Shape 22"/>
          <p:cNvSpPr/>
          <p:nvPr/>
        </p:nvSpPr>
        <p:spPr>
          <a:xfrm>
            <a:off x="62931" y="2976649"/>
            <a:ext cx="9021537" cy="110532"/>
          </a:xfrm>
          <a:prstGeom prst="rect">
            <a:avLst/>
          </a:prstGeom>
          <a:solidFill>
            <a:schemeClr val="accent5"/>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3" name="Shape 23"/>
          <p:cNvSpPr txBox="1"/>
          <p:nvPr>
            <p:ph type="ctrTitle"/>
          </p:nvPr>
        </p:nvSpPr>
        <p:spPr>
          <a:xfrm>
            <a:off x="457200" y="1505930"/>
            <a:ext cx="8229600" cy="1470025"/>
          </a:xfrm>
          <a:prstGeom prst="rect">
            <a:avLst/>
          </a:prstGeom>
          <a:noFill/>
          <a:ln>
            <a:noFill/>
          </a:ln>
        </p:spPr>
        <p:txBody>
          <a:bodyPr anchorCtr="0" anchor="ctr" bIns="91425" lIns="91425" rIns="91425" wrap="square" tIns="91425"/>
          <a:lstStyle>
            <a:lvl1pPr indent="0" lvl="0" marL="0" marR="0" rtl="0" algn="ctr">
              <a:spcBef>
                <a:spcPts val="0"/>
              </a:spcBef>
              <a:buClr>
                <a:srgbClr val="FFFFFF"/>
              </a:buClr>
              <a:buFont typeface="Source Sans Pro"/>
              <a:buNone/>
              <a:defRPr b="0" i="0" sz="4000" u="none" cap="none" strike="noStrike">
                <a:solidFill>
                  <a:srgbClr val="FFFFFF"/>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5" name="Shape 85"/>
        <p:cNvGrpSpPr/>
        <p:nvPr/>
      </p:nvGrpSpPr>
      <p:grpSpPr>
        <a:xfrm>
          <a:off x="0" y="0"/>
          <a:ext cx="0" cy="0"/>
          <a:chOff x="0" y="0"/>
          <a:chExt cx="0" cy="0"/>
        </a:xfrm>
      </p:grpSpPr>
      <p:sp>
        <p:nvSpPr>
          <p:cNvPr id="86" name="Shape 86"/>
          <p:cNvSpPr txBox="1"/>
          <p:nvPr>
            <p:ph type="title"/>
          </p:nvPr>
        </p:nvSpPr>
        <p:spPr>
          <a:xfrm>
            <a:off x="914400" y="274638"/>
            <a:ext cx="7772400" cy="1143000"/>
          </a:xfrm>
          <a:prstGeom prst="rect">
            <a:avLst/>
          </a:prstGeom>
          <a:noFill/>
          <a:ln>
            <a:noFill/>
          </a:ln>
        </p:spPr>
        <p:txBody>
          <a:bodyPr anchorCtr="0" anchor="b" bIns="91425" lIns="91425" rIns="91425" wrap="square"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7" name="Shape 87"/>
          <p:cNvSpPr txBox="1"/>
          <p:nvPr>
            <p:ph idx="1" type="body"/>
          </p:nvPr>
        </p:nvSpPr>
        <p:spPr>
          <a:xfrm rot="5400000">
            <a:off x="2514600" y="-152400"/>
            <a:ext cx="4572000" cy="7772400"/>
          </a:xfrm>
          <a:prstGeom prst="rect">
            <a:avLst/>
          </a:prstGeom>
          <a:noFill/>
          <a:ln>
            <a:noFill/>
          </a:ln>
        </p:spPr>
        <p:txBody>
          <a:bodyPr anchorCtr="0" anchor="t" bIns="91425" lIns="91425" rIns="91425" wrap="square" tIns="91425"/>
          <a:lstStyle>
            <a:lvl1pPr indent="-133985" lvl="0" marL="274320" marR="0" rtl="0" algn="l">
              <a:spcBef>
                <a:spcPts val="580"/>
              </a:spcBef>
              <a:buClr>
                <a:schemeClr val="accent1"/>
              </a:buClr>
              <a:buSzPct val="8500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8" name="Shape 88"/>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89" name="Shape 89"/>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90" name="Shape 90"/>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91" name="Shape 91"/>
        <p:cNvGrpSpPr/>
        <p:nvPr/>
      </p:nvGrpSpPr>
      <p:grpSpPr>
        <a:xfrm>
          <a:off x="0" y="0"/>
          <a:ext cx="0" cy="0"/>
          <a:chOff x="0" y="0"/>
          <a:chExt cx="0" cy="0"/>
        </a:xfrm>
      </p:grpSpPr>
      <p:sp>
        <p:nvSpPr>
          <p:cNvPr id="92" name="Shape 92"/>
          <p:cNvSpPr txBox="1"/>
          <p:nvPr>
            <p:ph type="title"/>
          </p:nvPr>
        </p:nvSpPr>
        <p:spPr>
          <a:xfrm rot="5400000">
            <a:off x="4709477" y="2194564"/>
            <a:ext cx="5851525" cy="2011680"/>
          </a:xfrm>
          <a:prstGeom prst="rect">
            <a:avLst/>
          </a:prstGeom>
          <a:noFill/>
          <a:ln>
            <a:noFill/>
          </a:ln>
        </p:spPr>
        <p:txBody>
          <a:bodyPr anchorCtr="0" anchor="b" bIns="91425" lIns="91425" rIns="91425" wrap="square"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3" name="Shape 93"/>
          <p:cNvSpPr txBox="1"/>
          <p:nvPr>
            <p:ph idx="1" type="body"/>
          </p:nvPr>
        </p:nvSpPr>
        <p:spPr>
          <a:xfrm rot="5400000">
            <a:off x="769937" y="419103"/>
            <a:ext cx="5851525" cy="5562600"/>
          </a:xfrm>
          <a:prstGeom prst="rect">
            <a:avLst/>
          </a:prstGeom>
          <a:noFill/>
          <a:ln>
            <a:noFill/>
          </a:ln>
        </p:spPr>
        <p:txBody>
          <a:bodyPr anchorCtr="0" anchor="t" bIns="91425" lIns="91425" rIns="91425" wrap="square" tIns="91425"/>
          <a:lstStyle>
            <a:lvl1pPr indent="-133985" lvl="0" marL="274320" marR="0" rtl="0" algn="l">
              <a:spcBef>
                <a:spcPts val="580"/>
              </a:spcBef>
              <a:buClr>
                <a:schemeClr val="accent1"/>
              </a:buClr>
              <a:buSzPct val="8500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94" name="Shape 94"/>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95" name="Shape 95"/>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96" name="Shape 96"/>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sp>
        <p:nvSpPr>
          <p:cNvPr id="25" name="Shape 25"/>
          <p:cNvSpPr txBox="1"/>
          <p:nvPr>
            <p:ph type="title"/>
          </p:nvPr>
        </p:nvSpPr>
        <p:spPr>
          <a:xfrm>
            <a:off x="914400" y="274638"/>
            <a:ext cx="7772400" cy="1143000"/>
          </a:xfrm>
          <a:prstGeom prst="rect">
            <a:avLst/>
          </a:prstGeom>
          <a:noFill/>
          <a:ln>
            <a:noFill/>
          </a:ln>
        </p:spPr>
        <p:txBody>
          <a:bodyPr anchorCtr="0" anchor="b" bIns="91425" lIns="91425" rIns="91425" wrap="square"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7" name="Shape 27"/>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8" name="Shape 28"/>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29" name="Shape 29"/>
          <p:cNvSpPr txBox="1"/>
          <p:nvPr>
            <p:ph idx="1" type="body"/>
          </p:nvPr>
        </p:nvSpPr>
        <p:spPr>
          <a:xfrm>
            <a:off x="914400" y="1447800"/>
            <a:ext cx="7772400" cy="4572000"/>
          </a:xfrm>
          <a:prstGeom prst="rect">
            <a:avLst/>
          </a:prstGeom>
          <a:noFill/>
          <a:ln>
            <a:noFill/>
          </a:ln>
        </p:spPr>
        <p:txBody>
          <a:bodyPr anchorCtr="0" anchor="t" bIns="91425" lIns="91425" rIns="91425" wrap="square" tIns="91425"/>
          <a:lstStyle>
            <a:lvl1pPr indent="-133985" lvl="0" marL="274320" marR="0" rtl="0" algn="l">
              <a:spcBef>
                <a:spcPts val="580"/>
              </a:spcBef>
              <a:buClr>
                <a:schemeClr val="accent1"/>
              </a:buClr>
              <a:buSzPct val="8500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Shape 31"/>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2" name="Shape 3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3" name="Shape 33"/>
          <p:cNvSpPr txBox="1"/>
          <p:nvPr>
            <p:ph type="title"/>
          </p:nvPr>
        </p:nvSpPr>
        <p:spPr>
          <a:xfrm>
            <a:off x="722313" y="952500"/>
            <a:ext cx="7772400" cy="1362075"/>
          </a:xfrm>
          <a:prstGeom prst="rect">
            <a:avLst/>
          </a:prstGeom>
          <a:noFill/>
          <a:ln>
            <a:noFill/>
          </a:ln>
        </p:spPr>
        <p:txBody>
          <a:bodyPr anchorCtr="0" anchor="b" bIns="91425" lIns="91425" rIns="91425" wrap="square"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722313" y="2547938"/>
            <a:ext cx="7772400" cy="1338262"/>
          </a:xfrm>
          <a:prstGeom prst="rect">
            <a:avLst/>
          </a:prstGeom>
          <a:noFill/>
          <a:ln>
            <a:noFill/>
          </a:ln>
        </p:spPr>
        <p:txBody>
          <a:bodyPr anchorCtr="0" anchor="t" bIns="91425" lIns="91425" rIns="91425" wrap="square" tIns="91425"/>
          <a:lstStyle>
            <a:lvl1pPr indent="0" lvl="0" marL="0" marR="0" rtl="0" algn="l">
              <a:spcBef>
                <a:spcPts val="580"/>
              </a:spcBef>
              <a:buClr>
                <a:schemeClr val="accent1"/>
              </a:buClr>
              <a:buFont typeface="Noto Sans Symbols"/>
              <a:buNone/>
              <a:defRPr b="0" i="0" sz="2400" u="none" cap="none" strike="noStrike">
                <a:solidFill>
                  <a:srgbClr val="888888"/>
                </a:solidFill>
                <a:latin typeface="Libre Baskerville"/>
                <a:ea typeface="Libre Baskerville"/>
                <a:cs typeface="Libre Baskerville"/>
                <a:sym typeface="Libre Baskerville"/>
              </a:defRPr>
            </a:lvl1pPr>
            <a:lvl2pPr indent="-231140" lvl="1" marL="548640" marR="0" rtl="0" algn="l">
              <a:spcBef>
                <a:spcPts val="370"/>
              </a:spcBef>
              <a:buClr>
                <a:schemeClr val="accent2"/>
              </a:buClr>
              <a:buFont typeface="Noto Sans Symbols"/>
              <a:buNone/>
              <a:defRPr b="0" i="0" sz="1800" u="none" cap="none" strike="noStrike">
                <a:solidFill>
                  <a:srgbClr val="888888"/>
                </a:solidFill>
                <a:latin typeface="Libre Baskerville"/>
                <a:ea typeface="Libre Baskerville"/>
                <a:cs typeface="Libre Baskerville"/>
                <a:sym typeface="Libre Baskerville"/>
              </a:defRPr>
            </a:lvl2pPr>
            <a:lvl3pPr indent="-238760" lvl="2" marL="822960" marR="0" rtl="0" algn="l">
              <a:spcBef>
                <a:spcPts val="370"/>
              </a:spcBef>
              <a:buClr>
                <a:srgbClr val="E6AFA9"/>
              </a:buClr>
              <a:buFont typeface="Noto Sans Symbols"/>
              <a:buNone/>
              <a:defRPr b="0" i="0" sz="1600" u="none" cap="none" strike="noStrike">
                <a:solidFill>
                  <a:srgbClr val="888888"/>
                </a:solidFill>
                <a:latin typeface="Libre Baskerville"/>
                <a:ea typeface="Libre Baskerville"/>
                <a:cs typeface="Libre Baskerville"/>
                <a:sym typeface="Libre Baskerville"/>
              </a:defRPr>
            </a:lvl3pPr>
            <a:lvl4pPr indent="-233680" lvl="3" marL="1097280" marR="0" rtl="0" algn="l">
              <a:spcBef>
                <a:spcPts val="370"/>
              </a:spcBef>
              <a:buClr>
                <a:schemeClr val="accent3"/>
              </a:buClr>
              <a:buFont typeface="Noto Sans Symbols"/>
              <a:buNone/>
              <a:defRPr b="0" i="0" sz="1400" u="none" cap="none" strike="noStrike">
                <a:solidFill>
                  <a:srgbClr val="888888"/>
                </a:solidFill>
                <a:latin typeface="Libre Baskerville"/>
                <a:ea typeface="Libre Baskerville"/>
                <a:cs typeface="Libre Baskerville"/>
                <a:sym typeface="Libre Baskerville"/>
              </a:defRPr>
            </a:lvl4pPr>
            <a:lvl5pPr indent="-228600" lvl="4" marL="1371600" marR="0" rtl="0" algn="l">
              <a:spcBef>
                <a:spcPts val="370"/>
              </a:spcBef>
              <a:buClr>
                <a:schemeClr val="accent3"/>
              </a:buClr>
              <a:buFont typeface="Libre Baskerville"/>
              <a:buNone/>
              <a:defRPr b="0" i="0" sz="1400" u="none" cap="none" strike="noStrike">
                <a:solidFill>
                  <a:srgbClr val="888888"/>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5" name="Shape 35"/>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6" name="Shape 36"/>
          <p:cNvSpPr txBox="1"/>
          <p:nvPr>
            <p:ph idx="11" type="ftr"/>
          </p:nvPr>
        </p:nvSpPr>
        <p:spPr>
          <a:xfrm>
            <a:off x="800100" y="6172200"/>
            <a:ext cx="40005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7" name="Shape 37"/>
          <p:cNvSpPr/>
          <p:nvPr/>
        </p:nvSpPr>
        <p:spPr>
          <a:xfrm flipH="1" rot="10800000">
            <a:off x="69412" y="2376830"/>
            <a:ext cx="9013515" cy="91440"/>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8" name="Shape 38"/>
          <p:cNvSpPr/>
          <p:nvPr/>
        </p:nvSpPr>
        <p:spPr>
          <a:xfrm>
            <a:off x="69146" y="2341475"/>
            <a:ext cx="9013781" cy="45719"/>
          </a:xfrm>
          <a:prstGeom prst="rect">
            <a:avLst/>
          </a:prstGeom>
          <a:solidFill>
            <a:srgbClr val="E6AFA9"/>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9" name="Shape 39"/>
          <p:cNvSpPr/>
          <p:nvPr/>
        </p:nvSpPr>
        <p:spPr>
          <a:xfrm>
            <a:off x="68306" y="2468880"/>
            <a:ext cx="9014621" cy="45720"/>
          </a:xfrm>
          <a:prstGeom prst="rect">
            <a:avLst/>
          </a:prstGeom>
          <a:solidFill>
            <a:schemeClr val="accent5"/>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0" name="Shape 40"/>
          <p:cNvSpPr/>
          <p:nvPr>
            <p:ph idx="12" type="sldNum"/>
          </p:nvPr>
        </p:nvSpPr>
        <p:spPr>
          <a:xfrm>
            <a:off x="146304" y="6208776"/>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1" name="Shape 41"/>
        <p:cNvGrpSpPr/>
        <p:nvPr/>
      </p:nvGrpSpPr>
      <p:grpSpPr>
        <a:xfrm>
          <a:off x="0" y="0"/>
          <a:ext cx="0" cy="0"/>
          <a:chOff x="0" y="0"/>
          <a:chExt cx="0" cy="0"/>
        </a:xfrm>
      </p:grpSpPr>
      <p:sp>
        <p:nvSpPr>
          <p:cNvPr id="42" name="Shape 42"/>
          <p:cNvSpPr txBox="1"/>
          <p:nvPr>
            <p:ph type="title"/>
          </p:nvPr>
        </p:nvSpPr>
        <p:spPr>
          <a:xfrm>
            <a:off x="914400" y="274638"/>
            <a:ext cx="7772400" cy="1143000"/>
          </a:xfrm>
          <a:prstGeom prst="rect">
            <a:avLst/>
          </a:prstGeom>
          <a:noFill/>
          <a:ln>
            <a:noFill/>
          </a:ln>
        </p:spPr>
        <p:txBody>
          <a:bodyPr anchorCtr="0" anchor="b" bIns="91425" lIns="91425" rIns="91425" wrap="square"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44" name="Shape 44"/>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45" name="Shape 45"/>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46" name="Shape 46"/>
          <p:cNvSpPr txBox="1"/>
          <p:nvPr>
            <p:ph idx="1" type="body"/>
          </p:nvPr>
        </p:nvSpPr>
        <p:spPr>
          <a:xfrm>
            <a:off x="914400" y="1447800"/>
            <a:ext cx="3749040" cy="4572000"/>
          </a:xfrm>
          <a:prstGeom prst="rect">
            <a:avLst/>
          </a:prstGeom>
          <a:noFill/>
          <a:ln>
            <a:noFill/>
          </a:ln>
        </p:spPr>
        <p:txBody>
          <a:bodyPr anchorCtr="0" anchor="t" bIns="91425" lIns="91425" rIns="91425" wrap="square" tIns="91425"/>
          <a:lstStyle>
            <a:lvl1pPr indent="-133985" lvl="0" marL="274320" marR="0" rtl="0" algn="l">
              <a:spcBef>
                <a:spcPts val="580"/>
              </a:spcBef>
              <a:buClr>
                <a:schemeClr val="accent1"/>
              </a:buClr>
              <a:buSzPct val="8500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7" name="Shape 47"/>
          <p:cNvSpPr txBox="1"/>
          <p:nvPr>
            <p:ph idx="2" type="body"/>
          </p:nvPr>
        </p:nvSpPr>
        <p:spPr>
          <a:xfrm>
            <a:off x="4933950" y="1447800"/>
            <a:ext cx="3749040" cy="4572000"/>
          </a:xfrm>
          <a:prstGeom prst="rect">
            <a:avLst/>
          </a:prstGeom>
          <a:noFill/>
          <a:ln>
            <a:noFill/>
          </a:ln>
        </p:spPr>
        <p:txBody>
          <a:bodyPr anchorCtr="0" anchor="t" bIns="91425" lIns="91425" rIns="91425" wrap="square" tIns="91425"/>
          <a:lstStyle>
            <a:lvl1pPr indent="-133985" lvl="0" marL="274320" marR="0" rtl="0" algn="l">
              <a:spcBef>
                <a:spcPts val="580"/>
              </a:spcBef>
              <a:buClr>
                <a:schemeClr val="accent1"/>
              </a:buClr>
              <a:buSzPct val="8500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8" name="Shape 48"/>
        <p:cNvGrpSpPr/>
        <p:nvPr/>
      </p:nvGrpSpPr>
      <p:grpSpPr>
        <a:xfrm>
          <a:off x="0" y="0"/>
          <a:ext cx="0" cy="0"/>
          <a:chOff x="0" y="0"/>
          <a:chExt cx="0" cy="0"/>
        </a:xfrm>
      </p:grpSpPr>
      <p:sp>
        <p:nvSpPr>
          <p:cNvPr id="49" name="Shape 49"/>
          <p:cNvSpPr txBox="1"/>
          <p:nvPr>
            <p:ph type="title"/>
          </p:nvPr>
        </p:nvSpPr>
        <p:spPr>
          <a:xfrm>
            <a:off x="914400" y="273050"/>
            <a:ext cx="7772400" cy="1143000"/>
          </a:xfrm>
          <a:prstGeom prst="rect">
            <a:avLst/>
          </a:prstGeom>
          <a:noFill/>
          <a:ln>
            <a:noFill/>
          </a:ln>
        </p:spPr>
        <p:txBody>
          <a:bodyPr anchorCtr="0" anchor="b" bIns="91425" lIns="91425" rIns="91425" wrap="square"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914400" y="1447800"/>
            <a:ext cx="3733800" cy="762000"/>
          </a:xfrm>
          <a:prstGeom prst="rect">
            <a:avLst/>
          </a:prstGeom>
          <a:noFill/>
          <a:ln>
            <a:noFill/>
          </a:ln>
        </p:spPr>
        <p:txBody>
          <a:bodyPr anchorCtr="0" anchor="b" bIns="91425" lIns="91425" rIns="91425" wrap="square" tIns="91425"/>
          <a:lstStyle>
            <a:lvl1pPr indent="0" lvl="0" marL="0" marR="0" rtl="0" algn="l">
              <a:spcBef>
                <a:spcPts val="580"/>
              </a:spcBef>
              <a:buClr>
                <a:schemeClr val="accent1"/>
              </a:buClr>
              <a:buFont typeface="Noto Sans Symbols"/>
              <a:buNone/>
              <a:defRPr b="1" i="0" sz="2400" u="none" cap="none" strike="noStrike">
                <a:solidFill>
                  <a:schemeClr val="accent1"/>
                </a:solidFill>
                <a:latin typeface="Source Sans Pro"/>
                <a:ea typeface="Source Sans Pro"/>
                <a:cs typeface="Source Sans Pro"/>
                <a:sym typeface="Source Sans Pro"/>
              </a:defRPr>
            </a:lvl1pPr>
            <a:lvl2pPr indent="-231140" lvl="1" marL="548640" marR="0" rtl="0" algn="l">
              <a:spcBef>
                <a:spcPts val="370"/>
              </a:spcBef>
              <a:buClr>
                <a:schemeClr val="accent2"/>
              </a:buClr>
              <a:buFont typeface="Noto Sans Symbols"/>
              <a:buNone/>
              <a:defRPr b="1" i="0" sz="2000" u="none" cap="none" strike="noStrike">
                <a:solidFill>
                  <a:schemeClr val="dk1"/>
                </a:solidFill>
                <a:latin typeface="Libre Baskerville"/>
                <a:ea typeface="Libre Baskerville"/>
                <a:cs typeface="Libre Baskerville"/>
                <a:sym typeface="Libre Baskerville"/>
              </a:defRPr>
            </a:lvl2pPr>
            <a:lvl3pPr indent="-238760" lvl="2" marL="822960" marR="0" rtl="0" algn="l">
              <a:spcBef>
                <a:spcPts val="370"/>
              </a:spcBef>
              <a:buClr>
                <a:srgbClr val="E6AFA9"/>
              </a:buClr>
              <a:buFont typeface="Noto Sans Symbols"/>
              <a:buNone/>
              <a:defRPr b="1" i="0" sz="1800" u="none" cap="none" strike="noStrike">
                <a:solidFill>
                  <a:schemeClr val="dk1"/>
                </a:solidFill>
                <a:latin typeface="Libre Baskerville"/>
                <a:ea typeface="Libre Baskerville"/>
                <a:cs typeface="Libre Baskerville"/>
                <a:sym typeface="Libre Baskerville"/>
              </a:defRPr>
            </a:lvl3pPr>
            <a:lvl4pPr indent="-233680" lvl="3" marL="1097280" marR="0" rtl="0" algn="l">
              <a:spcBef>
                <a:spcPts val="370"/>
              </a:spcBef>
              <a:buClr>
                <a:schemeClr val="accent3"/>
              </a:buClr>
              <a:buFont typeface="Noto Sans Symbols"/>
              <a:buNone/>
              <a:defRPr b="1" i="0" sz="1600" u="none" cap="none" strike="noStrike">
                <a:solidFill>
                  <a:schemeClr val="dk1"/>
                </a:solidFill>
                <a:latin typeface="Libre Baskerville"/>
                <a:ea typeface="Libre Baskerville"/>
                <a:cs typeface="Libre Baskerville"/>
                <a:sym typeface="Libre Baskerville"/>
              </a:defRPr>
            </a:lvl4pPr>
            <a:lvl5pPr indent="-228600" lvl="4" marL="1371600" marR="0" rtl="0" algn="l">
              <a:spcBef>
                <a:spcPts val="370"/>
              </a:spcBef>
              <a:buClr>
                <a:schemeClr val="accent3"/>
              </a:buClr>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1" name="Shape 51"/>
          <p:cNvSpPr txBox="1"/>
          <p:nvPr>
            <p:ph idx="2" type="body"/>
          </p:nvPr>
        </p:nvSpPr>
        <p:spPr>
          <a:xfrm>
            <a:off x="4953000" y="1447800"/>
            <a:ext cx="3733800" cy="762000"/>
          </a:xfrm>
          <a:prstGeom prst="rect">
            <a:avLst/>
          </a:prstGeom>
          <a:noFill/>
          <a:ln>
            <a:noFill/>
          </a:ln>
        </p:spPr>
        <p:txBody>
          <a:bodyPr anchorCtr="0" anchor="b" bIns="91425" lIns="91425" rIns="91425" wrap="square" tIns="91425"/>
          <a:lstStyle>
            <a:lvl1pPr indent="0" lvl="0" marL="0" marR="0" rtl="0" algn="l">
              <a:spcBef>
                <a:spcPts val="580"/>
              </a:spcBef>
              <a:buClr>
                <a:schemeClr val="accent1"/>
              </a:buClr>
              <a:buFont typeface="Noto Sans Symbols"/>
              <a:buNone/>
              <a:defRPr b="1" i="0" sz="2400" u="none" cap="none" strike="noStrike">
                <a:solidFill>
                  <a:schemeClr val="accent1"/>
                </a:solidFill>
                <a:latin typeface="Source Sans Pro"/>
                <a:ea typeface="Source Sans Pro"/>
                <a:cs typeface="Source Sans Pro"/>
                <a:sym typeface="Source Sans Pro"/>
              </a:defRPr>
            </a:lvl1pPr>
            <a:lvl2pPr indent="-231140" lvl="1" marL="548640" marR="0" rtl="0" algn="l">
              <a:spcBef>
                <a:spcPts val="370"/>
              </a:spcBef>
              <a:buClr>
                <a:schemeClr val="accent2"/>
              </a:buClr>
              <a:buFont typeface="Noto Sans Symbols"/>
              <a:buNone/>
              <a:defRPr b="1" i="0" sz="2000" u="none" cap="none" strike="noStrike">
                <a:solidFill>
                  <a:schemeClr val="dk1"/>
                </a:solidFill>
                <a:latin typeface="Libre Baskerville"/>
                <a:ea typeface="Libre Baskerville"/>
                <a:cs typeface="Libre Baskerville"/>
                <a:sym typeface="Libre Baskerville"/>
              </a:defRPr>
            </a:lvl2pPr>
            <a:lvl3pPr indent="-238760" lvl="2" marL="822960" marR="0" rtl="0" algn="l">
              <a:spcBef>
                <a:spcPts val="370"/>
              </a:spcBef>
              <a:buClr>
                <a:srgbClr val="E6AFA9"/>
              </a:buClr>
              <a:buFont typeface="Noto Sans Symbols"/>
              <a:buNone/>
              <a:defRPr b="1" i="0" sz="1800" u="none" cap="none" strike="noStrike">
                <a:solidFill>
                  <a:schemeClr val="dk1"/>
                </a:solidFill>
                <a:latin typeface="Libre Baskerville"/>
                <a:ea typeface="Libre Baskerville"/>
                <a:cs typeface="Libre Baskerville"/>
                <a:sym typeface="Libre Baskerville"/>
              </a:defRPr>
            </a:lvl3pPr>
            <a:lvl4pPr indent="-233680" lvl="3" marL="1097280" marR="0" rtl="0" algn="l">
              <a:spcBef>
                <a:spcPts val="370"/>
              </a:spcBef>
              <a:buClr>
                <a:schemeClr val="accent3"/>
              </a:buClr>
              <a:buFont typeface="Noto Sans Symbols"/>
              <a:buNone/>
              <a:defRPr b="1" i="0" sz="1600" u="none" cap="none" strike="noStrike">
                <a:solidFill>
                  <a:schemeClr val="dk1"/>
                </a:solidFill>
                <a:latin typeface="Libre Baskerville"/>
                <a:ea typeface="Libre Baskerville"/>
                <a:cs typeface="Libre Baskerville"/>
                <a:sym typeface="Libre Baskerville"/>
              </a:defRPr>
            </a:lvl4pPr>
            <a:lvl5pPr indent="-228600" lvl="4" marL="1371600" marR="0" rtl="0" algn="l">
              <a:spcBef>
                <a:spcPts val="370"/>
              </a:spcBef>
              <a:buClr>
                <a:schemeClr val="accent3"/>
              </a:buClr>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2" name="Shape 52"/>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3" name="Shape 53"/>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4" name="Shape 54"/>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55" name="Shape 55"/>
          <p:cNvSpPr txBox="1"/>
          <p:nvPr>
            <p:ph idx="3" type="body"/>
          </p:nvPr>
        </p:nvSpPr>
        <p:spPr>
          <a:xfrm>
            <a:off x="914400" y="2247900"/>
            <a:ext cx="3733800" cy="3886200"/>
          </a:xfrm>
          <a:prstGeom prst="rect">
            <a:avLst/>
          </a:prstGeom>
          <a:noFill/>
          <a:ln>
            <a:noFill/>
          </a:ln>
        </p:spPr>
        <p:txBody>
          <a:bodyPr anchorCtr="0" anchor="t" bIns="91425" lIns="91425" rIns="91425" wrap="square" tIns="91425"/>
          <a:lstStyle>
            <a:lvl1pPr indent="-133985" lvl="0" marL="274320" marR="0" rtl="0" algn="l">
              <a:spcBef>
                <a:spcPts val="580"/>
              </a:spcBef>
              <a:buClr>
                <a:schemeClr val="accent1"/>
              </a:buClr>
              <a:buSzPct val="8500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6" name="Shape 56"/>
          <p:cNvSpPr txBox="1"/>
          <p:nvPr>
            <p:ph idx="4" type="body"/>
          </p:nvPr>
        </p:nvSpPr>
        <p:spPr>
          <a:xfrm>
            <a:off x="4953000" y="2247900"/>
            <a:ext cx="3733800" cy="3886200"/>
          </a:xfrm>
          <a:prstGeom prst="rect">
            <a:avLst/>
          </a:prstGeom>
          <a:noFill/>
          <a:ln>
            <a:noFill/>
          </a:ln>
        </p:spPr>
        <p:txBody>
          <a:bodyPr anchorCtr="0" anchor="t" bIns="91425" lIns="91425" rIns="91425" wrap="square" tIns="91425"/>
          <a:lstStyle>
            <a:lvl1pPr indent="-133985" lvl="0" marL="274320" marR="0" rtl="0" algn="l">
              <a:spcBef>
                <a:spcPts val="580"/>
              </a:spcBef>
              <a:buClr>
                <a:schemeClr val="accent1"/>
              </a:buClr>
              <a:buSzPct val="8500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7" name="Shape 57"/>
        <p:cNvGrpSpPr/>
        <p:nvPr/>
      </p:nvGrpSpPr>
      <p:grpSpPr>
        <a:xfrm>
          <a:off x="0" y="0"/>
          <a:ext cx="0" cy="0"/>
          <a:chOff x="0" y="0"/>
          <a:chExt cx="0" cy="0"/>
        </a:xfrm>
      </p:grpSpPr>
      <p:sp>
        <p:nvSpPr>
          <p:cNvPr id="58" name="Shape 58"/>
          <p:cNvSpPr txBox="1"/>
          <p:nvPr>
            <p:ph type="title"/>
          </p:nvPr>
        </p:nvSpPr>
        <p:spPr>
          <a:xfrm>
            <a:off x="914400" y="274638"/>
            <a:ext cx="7772400" cy="1143000"/>
          </a:xfrm>
          <a:prstGeom prst="rect">
            <a:avLst/>
          </a:prstGeom>
          <a:noFill/>
          <a:ln>
            <a:noFill/>
          </a:ln>
        </p:spPr>
        <p:txBody>
          <a:bodyPr anchorCtr="0" anchor="b" bIns="91425" lIns="91425" rIns="91425" wrap="square"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0" name="Shape 60"/>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1" name="Shape 61"/>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2" name="Shape 62"/>
        <p:cNvGrpSpPr/>
        <p:nvPr/>
      </p:nvGrpSpPr>
      <p:grpSpPr>
        <a:xfrm>
          <a:off x="0" y="0"/>
          <a:ext cx="0" cy="0"/>
          <a:chOff x="0" y="0"/>
          <a:chExt cx="0" cy="0"/>
        </a:xfrm>
      </p:grpSpPr>
      <p:sp>
        <p:nvSpPr>
          <p:cNvPr id="63" name="Shape 63"/>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4" name="Shape 64"/>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5" name="Shape 65"/>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6" name="Shape 66"/>
        <p:cNvGrpSpPr/>
        <p:nvPr/>
      </p:nvGrpSpPr>
      <p:grpSpPr>
        <a:xfrm>
          <a:off x="0" y="0"/>
          <a:ext cx="0" cy="0"/>
          <a:chOff x="0" y="0"/>
          <a:chExt cx="0" cy="0"/>
        </a:xfrm>
      </p:grpSpPr>
      <p:sp>
        <p:nvSpPr>
          <p:cNvPr id="67" name="Shape 67"/>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8" name="Shape 68"/>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9" name="Shape 69"/>
          <p:cNvSpPr txBox="1"/>
          <p:nvPr>
            <p:ph type="title"/>
          </p:nvPr>
        </p:nvSpPr>
        <p:spPr>
          <a:xfrm>
            <a:off x="914400" y="273050"/>
            <a:ext cx="7772400" cy="1143000"/>
          </a:xfrm>
          <a:prstGeom prst="rect">
            <a:avLst/>
          </a:prstGeom>
          <a:noFill/>
          <a:ln>
            <a:noFill/>
          </a:ln>
        </p:spPr>
        <p:txBody>
          <a:bodyPr anchorCtr="0" anchor="b" bIns="91425" lIns="91425" rIns="91425" wrap="square"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a:off x="914400" y="1600200"/>
            <a:ext cx="1905000" cy="4495800"/>
          </a:xfrm>
          <a:prstGeom prst="rect">
            <a:avLst/>
          </a:prstGeom>
          <a:noFill/>
          <a:ln>
            <a:noFill/>
          </a:ln>
        </p:spPr>
        <p:txBody>
          <a:bodyPr anchorCtr="0" anchor="t" bIns="91425" lIns="91425" rIns="91425" wrap="square" tIns="91425"/>
          <a:lstStyle>
            <a:lvl1pPr indent="0" lvl="0" marL="0" marR="0" rtl="0" algn="l">
              <a:spcBef>
                <a:spcPts val="580"/>
              </a:spcBef>
              <a:buClr>
                <a:schemeClr val="accent1"/>
              </a:buClr>
              <a:buFont typeface="Noto Sans Symbols"/>
              <a:buNone/>
              <a:defRPr b="0" i="0" sz="1800" u="none" cap="none" strike="noStrike">
                <a:solidFill>
                  <a:schemeClr val="dk1"/>
                </a:solidFill>
                <a:latin typeface="Libre Baskerville"/>
                <a:ea typeface="Libre Baskerville"/>
                <a:cs typeface="Libre Baskerville"/>
                <a:sym typeface="Libre Baskerville"/>
              </a:defRPr>
            </a:lvl1pPr>
            <a:lvl2pPr indent="-231140" lvl="1" marL="548640" marR="0" rtl="0" algn="l">
              <a:spcBef>
                <a:spcPts val="370"/>
              </a:spcBef>
              <a:buClr>
                <a:schemeClr val="accent2"/>
              </a:buClr>
              <a:buFont typeface="Noto Sans Symbols"/>
              <a:buNone/>
              <a:defRPr b="0" i="0" sz="1200" u="none" cap="none" strike="noStrike">
                <a:solidFill>
                  <a:schemeClr val="dk1"/>
                </a:solidFill>
                <a:latin typeface="Libre Baskerville"/>
                <a:ea typeface="Libre Baskerville"/>
                <a:cs typeface="Libre Baskerville"/>
                <a:sym typeface="Libre Baskerville"/>
              </a:defRPr>
            </a:lvl2pPr>
            <a:lvl3pPr indent="-238760" lvl="2" marL="822960" marR="0" rtl="0" algn="l">
              <a:spcBef>
                <a:spcPts val="370"/>
              </a:spcBef>
              <a:buClr>
                <a:srgbClr val="E6AFA9"/>
              </a:buClr>
              <a:buFont typeface="Noto Sans Symbols"/>
              <a:buNone/>
              <a:defRPr b="0" i="0" sz="1000" u="none" cap="none" strike="noStrike">
                <a:solidFill>
                  <a:schemeClr val="dk1"/>
                </a:solidFill>
                <a:latin typeface="Libre Baskerville"/>
                <a:ea typeface="Libre Baskerville"/>
                <a:cs typeface="Libre Baskerville"/>
                <a:sym typeface="Libre Baskerville"/>
              </a:defRPr>
            </a:lvl3pPr>
            <a:lvl4pPr indent="-233680" lvl="3" marL="1097280" marR="0" rtl="0" algn="l">
              <a:spcBef>
                <a:spcPts val="370"/>
              </a:spcBef>
              <a:buClr>
                <a:schemeClr val="accent3"/>
              </a:buClr>
              <a:buFont typeface="Noto Sans Symbols"/>
              <a:buNone/>
              <a:defRPr b="0" i="0" sz="900" u="none" cap="none" strike="noStrike">
                <a:solidFill>
                  <a:schemeClr val="dk1"/>
                </a:solidFill>
                <a:latin typeface="Libre Baskerville"/>
                <a:ea typeface="Libre Baskerville"/>
                <a:cs typeface="Libre Baskerville"/>
                <a:sym typeface="Libre Baskerville"/>
              </a:defRPr>
            </a:lvl4pPr>
            <a:lvl5pPr indent="-228600" lvl="4" marL="1371600" marR="0" rtl="0" algn="l">
              <a:spcBef>
                <a:spcPts val="370"/>
              </a:spcBef>
              <a:buClr>
                <a:schemeClr val="accent3"/>
              </a:buClr>
              <a:buFont typeface="Libre Baskerville"/>
              <a:buNone/>
              <a:defRPr b="0" i="0" sz="9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71" name="Shape 71"/>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2" name="Shape 72"/>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3" name="Shape 73"/>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74" name="Shape 74"/>
          <p:cNvSpPr txBox="1"/>
          <p:nvPr>
            <p:ph idx="2" type="body"/>
          </p:nvPr>
        </p:nvSpPr>
        <p:spPr>
          <a:xfrm>
            <a:off x="2971800" y="1600200"/>
            <a:ext cx="5715000" cy="4495800"/>
          </a:xfrm>
          <a:prstGeom prst="rect">
            <a:avLst/>
          </a:prstGeom>
          <a:noFill/>
          <a:ln>
            <a:noFill/>
          </a:ln>
        </p:spPr>
        <p:txBody>
          <a:bodyPr anchorCtr="0" anchor="t" bIns="91425" lIns="91425" rIns="91425" wrap="square" tIns="91425"/>
          <a:lstStyle>
            <a:lvl1pPr indent="-133985" lvl="0" marL="274320" marR="0" rtl="0" algn="l">
              <a:spcBef>
                <a:spcPts val="580"/>
              </a:spcBef>
              <a:buClr>
                <a:schemeClr val="accent1"/>
              </a:buClr>
              <a:buSzPct val="8500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5" name="Shape 75"/>
        <p:cNvGrpSpPr/>
        <p:nvPr/>
      </p:nvGrpSpPr>
      <p:grpSpPr>
        <a:xfrm>
          <a:off x="0" y="0"/>
          <a:ext cx="0" cy="0"/>
          <a:chOff x="0" y="0"/>
          <a:chExt cx="0" cy="0"/>
        </a:xfrm>
      </p:grpSpPr>
      <p:sp>
        <p:nvSpPr>
          <p:cNvPr id="76" name="Shape 76"/>
          <p:cNvSpPr txBox="1"/>
          <p:nvPr>
            <p:ph type="title"/>
          </p:nvPr>
        </p:nvSpPr>
        <p:spPr>
          <a:xfrm>
            <a:off x="914400" y="4900550"/>
            <a:ext cx="7315200" cy="522288"/>
          </a:xfrm>
          <a:prstGeom prst="rect">
            <a:avLst/>
          </a:prstGeom>
          <a:noFill/>
          <a:ln>
            <a:noFill/>
          </a:ln>
        </p:spPr>
        <p:txBody>
          <a:bodyPr anchorCtr="0" anchor="ctr" bIns="91425" lIns="91425" rIns="91425" wrap="square" tIns="91425"/>
          <a:lstStyle>
            <a:lvl1pPr indent="0" lvl="0" marL="0" marR="0" rtl="0" algn="l">
              <a:spcBef>
                <a:spcPts val="0"/>
              </a:spcBef>
              <a:buClr>
                <a:schemeClr val="dk2"/>
              </a:buClr>
              <a:buFont typeface="Source Sans Pro"/>
              <a:buNone/>
              <a:defRPr b="0" i="0" sz="28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a:off x="914400" y="5445825"/>
            <a:ext cx="7315200" cy="685800"/>
          </a:xfrm>
          <a:prstGeom prst="rect">
            <a:avLst/>
          </a:prstGeom>
          <a:noFill/>
          <a:ln>
            <a:noFill/>
          </a:ln>
        </p:spPr>
        <p:txBody>
          <a:bodyPr anchorCtr="0" anchor="t" bIns="91425" lIns="91425" rIns="91425" wrap="square" tIns="91425"/>
          <a:lstStyle>
            <a:lvl1pPr indent="0" lvl="0" marL="0" marR="0" rtl="0" algn="l">
              <a:spcBef>
                <a:spcPts val="580"/>
              </a:spcBef>
              <a:buClr>
                <a:schemeClr val="accent1"/>
              </a:buClr>
              <a:buFont typeface="Noto Sans Symbols"/>
              <a:buNone/>
              <a:defRPr b="0" i="0" sz="1600" u="none" cap="none" strike="noStrike">
                <a:solidFill>
                  <a:schemeClr val="dk1"/>
                </a:solidFill>
                <a:latin typeface="Libre Baskerville"/>
                <a:ea typeface="Libre Baskerville"/>
                <a:cs typeface="Libre Baskerville"/>
                <a:sym typeface="Libre Baskerville"/>
              </a:defRPr>
            </a:lvl1pPr>
            <a:lvl2pPr indent="-166370" lvl="1" marL="548640" marR="0" rtl="0" algn="l">
              <a:spcBef>
                <a:spcPts val="370"/>
              </a:spcBef>
              <a:buClr>
                <a:schemeClr val="accent2"/>
              </a:buClr>
              <a:buSzPct val="85000"/>
              <a:buFont typeface="Noto Sans Symbols"/>
              <a:buChar char="●"/>
              <a:defRPr b="0" i="0" sz="1200" u="none" cap="none" strike="noStrike">
                <a:solidFill>
                  <a:schemeClr val="dk1"/>
                </a:solidFill>
                <a:latin typeface="Libre Baskerville"/>
                <a:ea typeface="Libre Baskerville"/>
                <a:cs typeface="Libre Baskerville"/>
                <a:sym typeface="Libre Baskerville"/>
              </a:defRPr>
            </a:lvl2pPr>
            <a:lvl3pPr indent="-184785" lvl="2" marL="822960" marR="0" rtl="0" algn="l">
              <a:spcBef>
                <a:spcPts val="370"/>
              </a:spcBef>
              <a:buClr>
                <a:srgbClr val="E6AFA9"/>
              </a:buClr>
              <a:buSzPct val="85000"/>
              <a:buFont typeface="Noto Sans Symbols"/>
              <a:buChar char="●"/>
              <a:defRPr b="0" i="0" sz="1000" u="none" cap="none" strike="noStrike">
                <a:solidFill>
                  <a:schemeClr val="dk1"/>
                </a:solidFill>
                <a:latin typeface="Libre Baskerville"/>
                <a:ea typeface="Libre Baskerville"/>
                <a:cs typeface="Libre Baskerville"/>
                <a:sym typeface="Libre Baskerville"/>
              </a:defRPr>
            </a:lvl3pPr>
            <a:lvl4pPr indent="-187960" lvl="3" marL="1097280" marR="0" rtl="0" algn="l">
              <a:spcBef>
                <a:spcPts val="370"/>
              </a:spcBef>
              <a:buClr>
                <a:schemeClr val="accent3"/>
              </a:buClr>
              <a:buSzPct val="79999"/>
              <a:buFont typeface="Noto Sans Symbols"/>
              <a:buChar char="●"/>
              <a:defRPr b="0" i="0" sz="900" u="none" cap="none" strike="noStrike">
                <a:solidFill>
                  <a:schemeClr val="dk1"/>
                </a:solidFill>
                <a:latin typeface="Libre Baskerville"/>
                <a:ea typeface="Libre Baskerville"/>
                <a:cs typeface="Libre Baskerville"/>
                <a:sym typeface="Libre Baskerville"/>
              </a:defRPr>
            </a:lvl4pPr>
            <a:lvl5pPr indent="-171450" lvl="4" marL="1371600" marR="0" rtl="0" algn="l">
              <a:spcBef>
                <a:spcPts val="370"/>
              </a:spcBef>
              <a:buClr>
                <a:schemeClr val="accent3"/>
              </a:buClr>
              <a:buSzPct val="100000"/>
              <a:buFont typeface="Libre Baskerville"/>
              <a:buChar char="o"/>
              <a:defRPr b="0" i="0" sz="9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78" name="Shape 78"/>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9" name="Shape 79"/>
          <p:cNvSpPr txBox="1"/>
          <p:nvPr>
            <p:ph idx="11" type="ftr"/>
          </p:nvPr>
        </p:nvSpPr>
        <p:spPr>
          <a:xfrm>
            <a:off x="914400" y="6172200"/>
            <a:ext cx="38862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80" name="Shape 80"/>
          <p:cNvSpPr/>
          <p:nvPr>
            <p:ph idx="12" type="sldNum"/>
          </p:nvPr>
        </p:nvSpPr>
        <p:spPr>
          <a:xfrm>
            <a:off x="146304" y="6208776"/>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
        <p:nvSpPr>
          <p:cNvPr id="81" name="Shape 81"/>
          <p:cNvSpPr/>
          <p:nvPr/>
        </p:nvSpPr>
        <p:spPr>
          <a:xfrm flipH="1" rot="10800000">
            <a:off x="68307" y="4683555"/>
            <a:ext cx="9006840" cy="91440"/>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2" name="Shape 82"/>
          <p:cNvSpPr/>
          <p:nvPr/>
        </p:nvSpPr>
        <p:spPr>
          <a:xfrm>
            <a:off x="68508" y="4650474"/>
            <a:ext cx="9006639" cy="45719"/>
          </a:xfrm>
          <a:prstGeom prst="rect">
            <a:avLst/>
          </a:prstGeom>
          <a:solidFill>
            <a:srgbClr val="E6AFA9"/>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3" name="Shape 83"/>
          <p:cNvSpPr/>
          <p:nvPr/>
        </p:nvSpPr>
        <p:spPr>
          <a:xfrm>
            <a:off x="68510" y="4773224"/>
            <a:ext cx="9006637" cy="48807"/>
          </a:xfrm>
          <a:prstGeom prst="rect">
            <a:avLst/>
          </a:prstGeom>
          <a:solidFill>
            <a:schemeClr val="accent5"/>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4" name="Shape 84"/>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med" w="med" type="none"/>
            <a:tailEnd len="med" w="med" type="none"/>
          </a:ln>
        </p:spPr>
        <p:txBody>
          <a:bodyPr anchorCtr="0" anchor="t" bIns="91425" lIns="91425" rIns="91425" wrap="square" tIns="91425"/>
          <a:lstStyle>
            <a:lvl1pPr indent="0" lvl="0" marL="0" marR="0" rtl="0" algn="l">
              <a:spcBef>
                <a:spcPts val="580"/>
              </a:spcBef>
              <a:buClr>
                <a:schemeClr val="accent1"/>
              </a:buClr>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Shape 7"/>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Shape 8"/>
          <p:cNvSpPr txBox="1"/>
          <p:nvPr>
            <p:ph type="title"/>
          </p:nvPr>
        </p:nvSpPr>
        <p:spPr>
          <a:xfrm>
            <a:off x="914400" y="274638"/>
            <a:ext cx="7772400" cy="1143000"/>
          </a:xfrm>
          <a:prstGeom prst="rect">
            <a:avLst/>
          </a:prstGeom>
          <a:noFill/>
          <a:ln>
            <a:noFill/>
          </a:ln>
        </p:spPr>
        <p:txBody>
          <a:bodyPr anchorCtr="0" anchor="b" bIns="91425" lIns="91425" rIns="91425" wrap="square" tIns="91425"/>
          <a:lstStyle>
            <a:lvl1pPr indent="0" lvl="0" marL="0" marR="0" rtl="0" algn="l">
              <a:spcBef>
                <a:spcPts val="0"/>
              </a:spcBef>
              <a:buClr>
                <a:schemeClr val="dk2"/>
              </a:buClr>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 name="Shape 9"/>
          <p:cNvSpPr txBox="1"/>
          <p:nvPr>
            <p:ph idx="1" type="body"/>
          </p:nvPr>
        </p:nvSpPr>
        <p:spPr>
          <a:xfrm>
            <a:off x="914400" y="1447800"/>
            <a:ext cx="7772400" cy="4572000"/>
          </a:xfrm>
          <a:prstGeom prst="rect">
            <a:avLst/>
          </a:prstGeom>
          <a:noFill/>
          <a:ln>
            <a:noFill/>
          </a:ln>
        </p:spPr>
        <p:txBody>
          <a:bodyPr anchorCtr="0" anchor="t" bIns="91425" lIns="91425" rIns="91425" wrap="square" tIns="91425"/>
          <a:lstStyle>
            <a:lvl1pPr indent="-133985" lvl="0" marL="274320" marR="0" rtl="0" algn="l">
              <a:spcBef>
                <a:spcPts val="580"/>
              </a:spcBef>
              <a:buClr>
                <a:schemeClr val="accent1"/>
              </a:buClr>
              <a:buSzPct val="8500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101600" lvl="1" marL="548640" marR="0" rtl="0" algn="l">
              <a:spcBef>
                <a:spcPts val="370"/>
              </a:spcBef>
              <a:buClr>
                <a:schemeClr val="accent2"/>
              </a:buClr>
              <a:buSzPct val="8500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130810" lvl="2" marL="822960" marR="0" rtl="0" algn="l">
              <a:spcBef>
                <a:spcPts val="370"/>
              </a:spcBef>
              <a:buClr>
                <a:srgbClr val="E6AFA9"/>
              </a:buClr>
              <a:buSzPct val="850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132080" lvl="3" marL="1097280" marR="0" rtl="0" algn="l">
              <a:spcBef>
                <a:spcPts val="370"/>
              </a:spcBef>
              <a:buClr>
                <a:schemeClr val="accent3"/>
              </a:buClr>
              <a:buSzPct val="800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101600" lvl="4" marL="1371600" marR="0" rtl="0" algn="l">
              <a:spcBef>
                <a:spcPts val="370"/>
              </a:spcBef>
              <a:buClr>
                <a:schemeClr val="accent3"/>
              </a:buClr>
              <a:buSzPct val="100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121920" lvl="5" marL="1645920" marR="0" rtl="0" algn="l">
              <a:spcBef>
                <a:spcPts val="370"/>
              </a:spcBef>
              <a:buClr>
                <a:schemeClr val="accent3"/>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116839" lvl="6" marL="1920240" marR="0" rtl="0" algn="l">
              <a:spcBef>
                <a:spcPts val="370"/>
              </a:spcBef>
              <a:buClr>
                <a:schemeClr val="accent2"/>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124460" lvl="7" marL="2194560" marR="0" rtl="0" algn="l">
              <a:spcBef>
                <a:spcPts val="370"/>
              </a:spcBef>
              <a:buClr>
                <a:srgbClr val="E6AF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119379" lvl="8" marL="2468880" marR="0" rtl="0" algn="l">
              <a:spcBef>
                <a:spcPts val="370"/>
              </a:spcBef>
              <a:buClr>
                <a:srgbClr val="CAABA9"/>
              </a:buClr>
              <a:buSzPct val="1000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Shape 10"/>
          <p:cNvSpPr txBox="1"/>
          <p:nvPr>
            <p:ph idx="10" type="dt"/>
          </p:nvPr>
        </p:nvSpPr>
        <p:spPr>
          <a:xfrm>
            <a:off x="6172200" y="6191250"/>
            <a:ext cx="2476500" cy="476250"/>
          </a:xfrm>
          <a:prstGeom prst="rect">
            <a:avLst/>
          </a:prstGeom>
          <a:noFill/>
          <a:ln>
            <a:noFill/>
          </a:ln>
        </p:spPr>
        <p:txBody>
          <a:bodyPr anchorCtr="0" anchor="ctr" bIns="91425" lIns="91425" rIns="91425" wrap="square" tIns="91425"/>
          <a:lstStyle>
            <a:lvl1pPr indent="0" lvl="0" marL="0" marR="0" rtl="0" algn="r">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Shape 11"/>
          <p:cNvSpPr txBox="1"/>
          <p:nvPr>
            <p:ph idx="11" type="ftr"/>
          </p:nvPr>
        </p:nvSpPr>
        <p:spPr>
          <a:xfrm>
            <a:off x="914400" y="6172200"/>
            <a:ext cx="3962400" cy="457200"/>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Shape 12"/>
          <p:cNvSpPr/>
          <p:nvPr>
            <p:ph idx="12" type="sldNum"/>
          </p:nvPr>
        </p:nvSpPr>
        <p:spPr>
          <a:xfrm>
            <a:off x="146304" y="6210300"/>
            <a:ext cx="457200" cy="457200"/>
          </a:xfrm>
          <a:prstGeom prst="ellipse">
            <a:avLst/>
          </a:prstGeom>
          <a:solidFill>
            <a:schemeClr val="accent1"/>
          </a:solidFill>
          <a:ln>
            <a:noFill/>
          </a:ln>
        </p:spPr>
        <p:txBody>
          <a:bodyPr anchorCtr="1" anchor="ctr" bIns="0" lIns="0" rIns="0" wrap="square" tIns="0">
            <a:noAutofit/>
          </a:bodyPr>
          <a:lstStyle/>
          <a:p>
            <a:pPr indent="0" lvl="0" marL="0" marR="0" rtl="0" algn="ctr">
              <a:spcBef>
                <a:spcPts val="0"/>
              </a:spcBef>
              <a:buSzPct val="25000"/>
              <a:buNone/>
            </a:pPr>
            <a:fld id="{00000000-1234-1234-1234-123412341234}" type="slidenum">
              <a:rPr b="0" i="0" lang="en-US" sz="1400" u="none" cap="none" strike="noStrike">
                <a:solidFill>
                  <a:srgbClr val="FFFFFF"/>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subTitle"/>
          </p:nvPr>
        </p:nvSpPr>
        <p:spPr>
          <a:xfrm>
            <a:off x="1295400" y="3200400"/>
            <a:ext cx="6400800" cy="16002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Clr>
                <a:schemeClr val="accent1"/>
              </a:buClr>
              <a:buSzPct val="25000"/>
              <a:buFont typeface="Noto Sans Symbols"/>
              <a:buNone/>
            </a:pPr>
            <a:r>
              <a:rPr b="0" i="0" lang="en-US" sz="2600" u="none" cap="none" strike="noStrike">
                <a:solidFill>
                  <a:schemeClr val="dk2"/>
                </a:solidFill>
                <a:latin typeface="Libre Baskerville"/>
                <a:ea typeface="Libre Baskerville"/>
                <a:cs typeface="Libre Baskerville"/>
                <a:sym typeface="Libre Baskerville"/>
              </a:rPr>
              <a:t>GROUP – CS01</a:t>
            </a:r>
          </a:p>
          <a:p>
            <a:pPr indent="0" lvl="0" marL="0" marR="0" rtl="0" algn="ctr">
              <a:spcBef>
                <a:spcPts val="580"/>
              </a:spcBef>
              <a:buClr>
                <a:schemeClr val="accent1"/>
              </a:buClr>
              <a:buSzPct val="25000"/>
              <a:buFont typeface="Noto Sans Symbols"/>
              <a:buNone/>
            </a:pPr>
            <a:r>
              <a:rPr b="0" i="0" lang="en-US" sz="2600" u="none" cap="none" strike="noStrike">
                <a:solidFill>
                  <a:schemeClr val="dk2"/>
                </a:solidFill>
                <a:latin typeface="Libre Baskerville"/>
                <a:ea typeface="Libre Baskerville"/>
                <a:cs typeface="Libre Baskerville"/>
                <a:sym typeface="Libre Baskerville"/>
              </a:rPr>
              <a:t>SOFTWARE ENGINEERING(CS 301)</a:t>
            </a:r>
          </a:p>
        </p:txBody>
      </p:sp>
      <p:sp>
        <p:nvSpPr>
          <p:cNvPr id="102" name="Shape 102"/>
          <p:cNvSpPr txBox="1"/>
          <p:nvPr>
            <p:ph type="ctrTitle"/>
          </p:nvPr>
        </p:nvSpPr>
        <p:spPr>
          <a:xfrm>
            <a:off x="457200" y="1676400"/>
            <a:ext cx="8229600" cy="1470025"/>
          </a:xfrm>
          <a:prstGeom prst="rect">
            <a:avLst/>
          </a:prstGeom>
          <a:noFill/>
          <a:ln>
            <a:noFill/>
          </a:ln>
        </p:spPr>
        <p:txBody>
          <a:bodyPr anchorCtr="0" anchor="ctr" bIns="91425" lIns="91425" rIns="91425" wrap="square" tIns="45700">
            <a:noAutofit/>
          </a:bodyPr>
          <a:lstStyle/>
          <a:p>
            <a:pPr indent="0" lvl="0" marL="0" marR="0" rtl="0" algn="ctr">
              <a:spcBef>
                <a:spcPts val="0"/>
              </a:spcBef>
              <a:buClr>
                <a:schemeClr val="dk1"/>
              </a:buClr>
              <a:buSzPct val="25000"/>
              <a:buFont typeface="Arial"/>
              <a:buNone/>
            </a:pPr>
            <a:r>
              <a:rPr b="0" i="0" lang="en-US" sz="4400" u="none" cap="none" strike="noStrike">
                <a:solidFill>
                  <a:schemeClr val="dk1"/>
                </a:solidFill>
                <a:latin typeface="Arial"/>
                <a:ea typeface="Arial"/>
                <a:cs typeface="Arial"/>
                <a:sym typeface="Arial"/>
              </a:rPr>
              <a:t>ANOTODE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228600" y="304800"/>
            <a:ext cx="7772400" cy="1143000"/>
          </a:xfrm>
          <a:prstGeom prst="rect">
            <a:avLst/>
          </a:prstGeom>
          <a:noFill/>
          <a:ln>
            <a:noFill/>
          </a:ln>
        </p:spPr>
        <p:txBody>
          <a:bodyPr anchorCtr="0" anchor="b" bIns="91425" lIns="91425" rIns="91425" wrap="square" tIns="45700">
            <a:noAutofit/>
          </a:bodyPr>
          <a:lstStyle/>
          <a:p>
            <a:pPr indent="0" lvl="0" marL="0" marR="0" rtl="0" algn="l">
              <a:spcBef>
                <a:spcPts val="0"/>
              </a:spcBef>
              <a:buClr>
                <a:schemeClr val="dk1"/>
              </a:buClr>
              <a:buSzPct val="25000"/>
              <a:buFont typeface="Arial"/>
              <a:buNone/>
            </a:pPr>
            <a:r>
              <a:rPr b="1" i="0" lang="en-US" sz="4000" u="none" cap="none" strike="noStrike">
                <a:solidFill>
                  <a:schemeClr val="dk1"/>
                </a:solidFill>
                <a:latin typeface="Arial"/>
                <a:ea typeface="Arial"/>
                <a:cs typeface="Arial"/>
                <a:sym typeface="Arial"/>
              </a:rPr>
              <a:t>Conclusion</a:t>
            </a:r>
          </a:p>
        </p:txBody>
      </p:sp>
      <p:sp>
        <p:nvSpPr>
          <p:cNvPr id="156" name="Shape 156"/>
          <p:cNvSpPr txBox="1"/>
          <p:nvPr>
            <p:ph idx="1" type="body"/>
          </p:nvPr>
        </p:nvSpPr>
        <p:spPr>
          <a:xfrm>
            <a:off x="914400" y="1447800"/>
            <a:ext cx="7772400" cy="4572000"/>
          </a:xfrm>
          <a:prstGeom prst="rect">
            <a:avLst/>
          </a:prstGeom>
          <a:noFill/>
          <a:ln>
            <a:noFill/>
          </a:ln>
        </p:spPr>
        <p:txBody>
          <a:bodyPr anchorCtr="0" anchor="t" bIns="45700" lIns="91425" rIns="91425" wrap="square"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Overall, the project gave us a better understanding of the importance of various phases in  software engineering </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Also, the project experience provided us with an insight into the approach of developing software, which does not compromise on quality and also enables the team to deliver the project in timely and cost effective manner. </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There was a considerable gain in experience especially in terms of understanding and developing solutions for problems, new technical knowledge, time and resource management, teamwork, etc.</a:t>
            </a:r>
          </a:p>
          <a:p>
            <a:pPr indent="-274320" lvl="0" marL="274320" marR="0" rtl="0" algn="l">
              <a:spcBef>
                <a:spcPts val="580"/>
              </a:spcBef>
              <a:buClr>
                <a:schemeClr val="accent1"/>
              </a:buClr>
              <a:buSzPct val="8500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28600" y="304800"/>
            <a:ext cx="6248400" cy="1143000"/>
          </a:xfrm>
          <a:prstGeom prst="rect">
            <a:avLst/>
          </a:prstGeom>
          <a:noFill/>
          <a:ln>
            <a:noFill/>
          </a:ln>
        </p:spPr>
        <p:txBody>
          <a:bodyPr anchorCtr="0" anchor="b" bIns="91425" lIns="91425" rIns="91425" wrap="square" tIns="45700">
            <a:noAutofit/>
          </a:bodyPr>
          <a:lstStyle/>
          <a:p>
            <a:pPr indent="0" lvl="0" marL="0" marR="0" rtl="0" algn="l">
              <a:spcBef>
                <a:spcPts val="0"/>
              </a:spcBef>
              <a:buClr>
                <a:schemeClr val="dk1"/>
              </a:buClr>
              <a:buSzPct val="25000"/>
              <a:buFont typeface="Arial"/>
              <a:buNone/>
            </a:pPr>
            <a:r>
              <a:rPr b="0" i="0" lang="en-US" sz="4000" u="none" cap="none" strike="noStrike">
                <a:solidFill>
                  <a:schemeClr val="dk1"/>
                </a:solidFill>
                <a:latin typeface="Arial"/>
                <a:ea typeface="Arial"/>
                <a:cs typeface="Arial"/>
                <a:sym typeface="Arial"/>
              </a:rPr>
              <a:t>Group Members</a:t>
            </a:r>
          </a:p>
        </p:txBody>
      </p:sp>
      <p:sp>
        <p:nvSpPr>
          <p:cNvPr id="108" name="Shape 108"/>
          <p:cNvSpPr txBox="1"/>
          <p:nvPr>
            <p:ph idx="1" type="body"/>
          </p:nvPr>
        </p:nvSpPr>
        <p:spPr>
          <a:xfrm>
            <a:off x="914400" y="1447800"/>
            <a:ext cx="7772400" cy="4572000"/>
          </a:xfrm>
          <a:prstGeom prst="rect">
            <a:avLst/>
          </a:prstGeom>
          <a:noFill/>
          <a:ln>
            <a:noFill/>
          </a:ln>
        </p:spPr>
        <p:txBody>
          <a:bodyPr anchorCtr="0" anchor="t" bIns="45700" lIns="91425" rIns="91425" wrap="square" tIns="45700">
            <a:noAutofit/>
          </a:bodyPr>
          <a:lstStyle/>
          <a:p>
            <a:pPr indent="-274320" lvl="0" marL="274320" marR="0" rtl="0" algn="l">
              <a:spcBef>
                <a:spcPts val="0"/>
              </a:spcBef>
              <a:spcAft>
                <a:spcPts val="0"/>
              </a:spcAft>
              <a:buClr>
                <a:schemeClr val="accent1"/>
              </a:buClr>
              <a:buSzPct val="25000"/>
              <a:buFont typeface="Noto Sans Symbols"/>
              <a:buNone/>
            </a:pPr>
            <a:r>
              <a:rPr b="0" i="0" lang="en-US" sz="2600" u="none" cap="none" strike="noStrike">
                <a:solidFill>
                  <a:schemeClr val="dk1"/>
                </a:solidFill>
                <a:latin typeface="Libre Baskerville"/>
                <a:ea typeface="Libre Baskerville"/>
                <a:cs typeface="Libre Baskerville"/>
                <a:sym typeface="Libre Baskerville"/>
              </a:rPr>
              <a:t>1)Avi Aryan                                   </a:t>
            </a:r>
          </a:p>
          <a:p>
            <a:pPr indent="-274320" lvl="0" marL="274320" marR="0" rtl="0" algn="l">
              <a:spcBef>
                <a:spcPts val="580"/>
              </a:spcBef>
              <a:spcAft>
                <a:spcPts val="0"/>
              </a:spcAft>
              <a:buClr>
                <a:schemeClr val="accent1"/>
              </a:buClr>
              <a:buSzPct val="25000"/>
              <a:buFont typeface="Noto Sans Symbols"/>
              <a:buNone/>
            </a:pPr>
            <a:r>
              <a:rPr b="0" i="0" lang="en-US" sz="2600" u="none" cap="none" strike="noStrike">
                <a:solidFill>
                  <a:schemeClr val="dk1"/>
                </a:solidFill>
                <a:latin typeface="Libre Baskerville"/>
                <a:ea typeface="Libre Baskerville"/>
                <a:cs typeface="Libre Baskerville"/>
                <a:sym typeface="Libre Baskerville"/>
              </a:rPr>
              <a:t>2)Manohar Reddy                          </a:t>
            </a:r>
          </a:p>
          <a:p>
            <a:pPr indent="-274320" lvl="0" marL="274320" marR="0" rtl="0" algn="l">
              <a:spcBef>
                <a:spcPts val="580"/>
              </a:spcBef>
              <a:spcAft>
                <a:spcPts val="0"/>
              </a:spcAft>
              <a:buClr>
                <a:schemeClr val="accent1"/>
              </a:buClr>
              <a:buSzPct val="25000"/>
              <a:buFont typeface="Noto Sans Symbols"/>
              <a:buNone/>
            </a:pPr>
            <a:r>
              <a:rPr b="0" i="0" lang="en-US" sz="2600" u="none" cap="none" strike="noStrike">
                <a:solidFill>
                  <a:schemeClr val="dk1"/>
                </a:solidFill>
                <a:latin typeface="Libre Baskerville"/>
                <a:ea typeface="Libre Baskerville"/>
                <a:cs typeface="Libre Baskerville"/>
                <a:sym typeface="Libre Baskerville"/>
              </a:rPr>
              <a:t>3)Monika Maheshwari</a:t>
            </a:r>
          </a:p>
          <a:p>
            <a:pPr indent="-274320" lvl="0" marL="274320" marR="0" rtl="0" algn="l">
              <a:spcBef>
                <a:spcPts val="580"/>
              </a:spcBef>
              <a:spcAft>
                <a:spcPts val="0"/>
              </a:spcAft>
              <a:buClr>
                <a:schemeClr val="accent1"/>
              </a:buClr>
              <a:buSzPct val="25000"/>
              <a:buFont typeface="Noto Sans Symbols"/>
              <a:buNone/>
            </a:pPr>
            <a:r>
              <a:rPr b="0" i="0" lang="en-US" sz="2600" u="none" cap="none" strike="noStrike">
                <a:solidFill>
                  <a:schemeClr val="dk1"/>
                </a:solidFill>
                <a:latin typeface="Libre Baskerville"/>
                <a:ea typeface="Libre Baskerville"/>
                <a:cs typeface="Libre Baskerville"/>
                <a:sym typeface="Libre Baskerville"/>
              </a:rPr>
              <a:t>4)Abhilash Gupta</a:t>
            </a:r>
          </a:p>
          <a:p>
            <a:pPr indent="-274320" lvl="0" marL="274320" marR="0" rtl="0" algn="l">
              <a:spcBef>
                <a:spcPts val="580"/>
              </a:spcBef>
              <a:spcAft>
                <a:spcPts val="0"/>
              </a:spcAft>
              <a:buClr>
                <a:schemeClr val="accent1"/>
              </a:buClr>
              <a:buSzPct val="25000"/>
              <a:buFont typeface="Noto Sans Symbols"/>
              <a:buNone/>
            </a:pPr>
            <a:r>
              <a:rPr b="0" i="0" lang="en-US" sz="2600" u="none" cap="none" strike="noStrike">
                <a:solidFill>
                  <a:schemeClr val="dk1"/>
                </a:solidFill>
                <a:latin typeface="Libre Baskerville"/>
                <a:ea typeface="Libre Baskerville"/>
                <a:cs typeface="Libre Baskerville"/>
                <a:sym typeface="Libre Baskerville"/>
              </a:rPr>
              <a:t>5)Chahat Jain</a:t>
            </a:r>
          </a:p>
          <a:p>
            <a:pPr indent="-274320" lvl="0" marL="274320" marR="0" rtl="0" algn="l">
              <a:spcBef>
                <a:spcPts val="580"/>
              </a:spcBef>
              <a:spcAft>
                <a:spcPts val="0"/>
              </a:spcAft>
              <a:buClr>
                <a:schemeClr val="accent1"/>
              </a:buClr>
              <a:buSzPct val="25000"/>
              <a:buFont typeface="Noto Sans Symbols"/>
              <a:buNone/>
            </a:pPr>
            <a:r>
              <a:rPr b="0" i="0" lang="en-US" sz="2600" u="none" cap="none" strike="noStrike">
                <a:solidFill>
                  <a:schemeClr val="dk1"/>
                </a:solidFill>
                <a:latin typeface="Libre Baskerville"/>
                <a:ea typeface="Libre Baskerville"/>
                <a:cs typeface="Libre Baskerville"/>
                <a:sym typeface="Libre Baskerville"/>
              </a:rPr>
              <a:t>6)Mukesh </a:t>
            </a:r>
            <a:r>
              <a:rPr lang="en-US"/>
              <a:t>Kumar</a:t>
            </a:r>
          </a:p>
          <a:p>
            <a:pPr indent="-274320" lvl="0" marL="274320" marR="0" rtl="0" algn="l">
              <a:spcBef>
                <a:spcPts val="580"/>
              </a:spcBef>
              <a:spcAft>
                <a:spcPts val="0"/>
              </a:spcAft>
              <a:buClr>
                <a:schemeClr val="accent1"/>
              </a:buClr>
              <a:buSzPct val="25000"/>
              <a:buFont typeface="Noto Sans Symbols"/>
              <a:buNone/>
            </a:pPr>
            <a:r>
              <a:rPr b="0" i="0" lang="en-US" sz="2600" u="none" cap="none" strike="noStrike">
                <a:solidFill>
                  <a:schemeClr val="dk1"/>
                </a:solidFill>
                <a:latin typeface="Libre Baskerville"/>
                <a:ea typeface="Libre Baskerville"/>
                <a:cs typeface="Libre Baskerville"/>
                <a:sym typeface="Libre Baskerville"/>
              </a:rPr>
              <a:t>7)Saurabh Nitnaware</a:t>
            </a:r>
          </a:p>
          <a:p>
            <a:pPr indent="-274320" lvl="0" marL="274320" marR="0" rtl="0" algn="l">
              <a:spcBef>
                <a:spcPts val="580"/>
              </a:spcBef>
              <a:spcAft>
                <a:spcPts val="0"/>
              </a:spcAft>
              <a:buClr>
                <a:schemeClr val="accent1"/>
              </a:buClr>
              <a:buSzPct val="25000"/>
              <a:buFont typeface="Noto Sans Symbols"/>
              <a:buNone/>
            </a:pPr>
            <a:r>
              <a:rPr b="0" i="0" lang="en-US" sz="2600" u="none" cap="none" strike="noStrike">
                <a:solidFill>
                  <a:schemeClr val="dk1"/>
                </a:solidFill>
                <a:latin typeface="Libre Baskerville"/>
                <a:ea typeface="Libre Baskerville"/>
                <a:cs typeface="Libre Baskerville"/>
                <a:sym typeface="Libre Baskerville"/>
              </a:rPr>
              <a:t>8)Manikanta Bhimala</a:t>
            </a:r>
          </a:p>
          <a:p>
            <a:pPr indent="-274320" lvl="0" marL="274320" marR="0" rtl="0" algn="l">
              <a:spcBef>
                <a:spcPts val="580"/>
              </a:spcBef>
              <a:buClr>
                <a:schemeClr val="accent1"/>
              </a:buClr>
              <a:buSzPct val="25000"/>
              <a:buFont typeface="Noto Sans Symbols"/>
              <a:buNone/>
            </a:pPr>
            <a:r>
              <a:rPr b="0" i="0" lang="en-US" sz="2600" u="none" cap="none" strike="noStrike">
                <a:solidFill>
                  <a:schemeClr val="dk1"/>
                </a:solidFill>
                <a:latin typeface="Libre Baskerville"/>
                <a:ea typeface="Libre Baskerville"/>
                <a:cs typeface="Libre Baskerville"/>
                <a:sym typeface="Libre Baskerville"/>
              </a:rPr>
              <a:t>9)Sunil Yedla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28600" y="304800"/>
            <a:ext cx="7772400" cy="1143000"/>
          </a:xfrm>
          <a:prstGeom prst="rect">
            <a:avLst/>
          </a:prstGeom>
          <a:noFill/>
          <a:ln>
            <a:noFill/>
          </a:ln>
        </p:spPr>
        <p:txBody>
          <a:bodyPr anchorCtr="0" anchor="b" bIns="91425" lIns="91425" rIns="91425" wrap="square" tIns="45700">
            <a:noAutofit/>
          </a:bodyPr>
          <a:lstStyle/>
          <a:p>
            <a:pPr indent="0" lvl="0" marL="0" marR="0" rtl="0" algn="l">
              <a:spcBef>
                <a:spcPts val="0"/>
              </a:spcBef>
              <a:buClr>
                <a:schemeClr val="dk1"/>
              </a:buClr>
              <a:buSzPct val="25000"/>
              <a:buFont typeface="Arial"/>
              <a:buNone/>
            </a:pPr>
            <a:r>
              <a:rPr b="0" i="0" lang="en-US" sz="4000" u="none" cap="none" strike="noStrike">
                <a:solidFill>
                  <a:schemeClr val="dk1"/>
                </a:solidFill>
                <a:latin typeface="Arial"/>
                <a:ea typeface="Arial"/>
                <a:cs typeface="Arial"/>
                <a:sym typeface="Arial"/>
              </a:rPr>
              <a:t>Motivation</a:t>
            </a:r>
          </a:p>
        </p:txBody>
      </p:sp>
      <p:sp>
        <p:nvSpPr>
          <p:cNvPr id="114" name="Shape 114"/>
          <p:cNvSpPr txBox="1"/>
          <p:nvPr>
            <p:ph idx="1" type="body"/>
          </p:nvPr>
        </p:nvSpPr>
        <p:spPr>
          <a:xfrm>
            <a:off x="914400" y="1676400"/>
            <a:ext cx="7772400" cy="4572000"/>
          </a:xfrm>
          <a:prstGeom prst="rect">
            <a:avLst/>
          </a:prstGeom>
          <a:noFill/>
          <a:ln>
            <a:noFill/>
          </a:ln>
        </p:spPr>
        <p:txBody>
          <a:bodyPr anchorCtr="0" anchor="t" bIns="45700" lIns="91425" rIns="91425" wrap="square"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Anotode is a place where  readers can highlight or save the content on the internet for his/her future purposes. </a:t>
            </a:r>
          </a:p>
          <a:p>
            <a:pPr indent="-274320" lvl="0" marL="274320" marR="0" rtl="0" algn="l">
              <a:spcBef>
                <a:spcPts val="580"/>
              </a:spcBef>
              <a:spcAft>
                <a:spcPts val="0"/>
              </a:spcAft>
              <a:buClr>
                <a:schemeClr val="accent1"/>
              </a:buClr>
              <a:buSzPct val="850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Through our software engineering project we wanted to solve a real life problem. We decided to make an application, a chrome plugin for  Anotode.</a:t>
            </a:r>
          </a:p>
          <a:p>
            <a:pPr indent="-274320" lvl="0" marL="274320" marR="0" rtl="0" algn="l">
              <a:spcBef>
                <a:spcPts val="580"/>
              </a:spcBef>
              <a:buClr>
                <a:schemeClr val="accent1"/>
              </a:buClr>
              <a:buSzPct val="850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We continued with our work only after realizing that through our product,we could  make the way a lot easier for the readers especially who love to read online.</a:t>
            </a:r>
            <a:br>
              <a:rPr b="0" i="0" lang="en-US" sz="2400" u="none" cap="none" strike="noStrike">
                <a:solidFill>
                  <a:schemeClr val="dk1"/>
                </a:solidFill>
                <a:latin typeface="Libre Baskerville"/>
                <a:ea typeface="Libre Baskerville"/>
                <a:cs typeface="Libre Baskerville"/>
                <a:sym typeface="Libre Baskerville"/>
              </a:rPr>
            </a:b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228600" y="228600"/>
            <a:ext cx="7772400" cy="1143000"/>
          </a:xfrm>
          <a:prstGeom prst="rect">
            <a:avLst/>
          </a:prstGeom>
          <a:noFill/>
          <a:ln>
            <a:noFill/>
          </a:ln>
        </p:spPr>
        <p:txBody>
          <a:bodyPr anchorCtr="0" anchor="b" bIns="91425" lIns="91425" rIns="91425" wrap="square" tIns="45700">
            <a:noAutofit/>
          </a:bodyPr>
          <a:lstStyle/>
          <a:p>
            <a:pPr indent="0" lvl="0" marL="0" marR="0" rtl="0" algn="l">
              <a:spcBef>
                <a:spcPts val="0"/>
              </a:spcBef>
              <a:buClr>
                <a:schemeClr val="dk1"/>
              </a:buClr>
              <a:buSzPct val="25000"/>
              <a:buFont typeface="Arial"/>
              <a:buNone/>
            </a:pPr>
            <a:r>
              <a:rPr b="0" i="0" lang="en-US" sz="4000" u="none" cap="none" strike="noStrike">
                <a:solidFill>
                  <a:schemeClr val="dk1"/>
                </a:solidFill>
                <a:latin typeface="Arial"/>
                <a:ea typeface="Arial"/>
                <a:cs typeface="Arial"/>
                <a:sym typeface="Arial"/>
              </a:rPr>
              <a:t>Problem Description </a:t>
            </a:r>
          </a:p>
        </p:txBody>
      </p:sp>
      <p:sp>
        <p:nvSpPr>
          <p:cNvPr id="120" name="Shape 120"/>
          <p:cNvSpPr txBox="1"/>
          <p:nvPr>
            <p:ph idx="1" type="body"/>
          </p:nvPr>
        </p:nvSpPr>
        <p:spPr>
          <a:xfrm>
            <a:off x="914400" y="1447800"/>
            <a:ext cx="7772400" cy="4572000"/>
          </a:xfrm>
          <a:prstGeom prst="rect">
            <a:avLst/>
          </a:prstGeom>
          <a:noFill/>
          <a:ln>
            <a:noFill/>
          </a:ln>
        </p:spPr>
        <p:txBody>
          <a:bodyPr anchorCtr="0" anchor="t" bIns="45700" lIns="91425" rIns="91425" wrap="square"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There are many people who prefer reading online say online books,wikipedia,blogs,etc.Whats the common problem for all such readers??</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There is no platform for such readers to highlight the content he/she is willing to.</a:t>
            </a:r>
          </a:p>
          <a:p>
            <a:pPr indent="-274320" lvl="0" marL="274320" marR="0" rtl="0" algn="l">
              <a:spcBef>
                <a:spcPts val="580"/>
              </a:spcBef>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So, here we come to the rescue,we not only help our readers to highlight on webpages but also help them in saving the content.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228600" y="228600"/>
            <a:ext cx="7772400" cy="1143000"/>
          </a:xfrm>
          <a:prstGeom prst="rect">
            <a:avLst/>
          </a:prstGeom>
          <a:noFill/>
          <a:ln>
            <a:noFill/>
          </a:ln>
        </p:spPr>
        <p:txBody>
          <a:bodyPr anchorCtr="0" anchor="b" bIns="91425" lIns="91425" rIns="91425" wrap="square" tIns="45700">
            <a:noAutofit/>
          </a:bodyPr>
          <a:lstStyle/>
          <a:p>
            <a:pPr indent="0" lvl="0" marL="0" marR="0" rtl="0" algn="l">
              <a:spcBef>
                <a:spcPts val="0"/>
              </a:spcBef>
              <a:buClr>
                <a:schemeClr val="dk1"/>
              </a:buClr>
              <a:buSzPct val="25000"/>
              <a:buFont typeface="Arial"/>
              <a:buNone/>
            </a:pPr>
            <a:r>
              <a:rPr b="0" i="0" lang="en-US" sz="4000" u="none" cap="none" strike="noStrike">
                <a:solidFill>
                  <a:schemeClr val="dk1"/>
                </a:solidFill>
                <a:latin typeface="Arial"/>
                <a:ea typeface="Arial"/>
                <a:cs typeface="Arial"/>
                <a:sym typeface="Arial"/>
              </a:rPr>
              <a:t>Features of Anotode</a:t>
            </a:r>
          </a:p>
        </p:txBody>
      </p:sp>
      <p:sp>
        <p:nvSpPr>
          <p:cNvPr id="126" name="Shape 126"/>
          <p:cNvSpPr txBox="1"/>
          <p:nvPr>
            <p:ph idx="1" type="body"/>
          </p:nvPr>
        </p:nvSpPr>
        <p:spPr>
          <a:xfrm>
            <a:off x="914400" y="1447800"/>
            <a:ext cx="7772400" cy="4572000"/>
          </a:xfrm>
          <a:prstGeom prst="rect">
            <a:avLst/>
          </a:prstGeom>
          <a:noFill/>
          <a:ln>
            <a:noFill/>
          </a:ln>
        </p:spPr>
        <p:txBody>
          <a:bodyPr anchorCtr="0" anchor="t" bIns="45700" lIns="91425" rIns="91425" wrap="square"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Sign in/Register</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Highlight from any webpage</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Add tags/catogeries to distinguish among the highlighted data</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Add custom notes</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Search</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Export  all highlighted data</a:t>
            </a:r>
          </a:p>
          <a:p>
            <a:pPr indent="-274320" lvl="0" marL="274320" marR="0" rtl="0" algn="l">
              <a:spcBef>
                <a:spcPts val="580"/>
              </a:spcBef>
              <a:spcAft>
                <a:spcPts val="0"/>
              </a:spcAft>
              <a:buClr>
                <a:schemeClr val="accent1"/>
              </a:buClr>
              <a:buSzPct val="8500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580"/>
              </a:spcBef>
              <a:spcAft>
                <a:spcPts val="0"/>
              </a:spcAft>
              <a:buClr>
                <a:schemeClr val="accent1"/>
              </a:buClr>
              <a:buSzPct val="8500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580"/>
              </a:spcBef>
              <a:spcAft>
                <a:spcPts val="0"/>
              </a:spcAft>
              <a:buClr>
                <a:schemeClr val="accent1"/>
              </a:buClr>
              <a:buSzPct val="8500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580"/>
              </a:spcBef>
              <a:spcAft>
                <a:spcPts val="0"/>
              </a:spcAft>
              <a:buClr>
                <a:schemeClr val="accent1"/>
              </a:buClr>
              <a:buSzPct val="8500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580"/>
              </a:spcBef>
              <a:buClr>
                <a:schemeClr val="accent1"/>
              </a:buClr>
              <a:buSzPct val="8500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04800" y="304800"/>
            <a:ext cx="7772400" cy="1143000"/>
          </a:xfrm>
          <a:prstGeom prst="rect">
            <a:avLst/>
          </a:prstGeom>
          <a:noFill/>
          <a:ln>
            <a:noFill/>
          </a:ln>
        </p:spPr>
        <p:txBody>
          <a:bodyPr anchorCtr="0" anchor="b" bIns="91425" lIns="91425" rIns="91425" wrap="square" tIns="45700">
            <a:noAutofit/>
          </a:bodyPr>
          <a:lstStyle/>
          <a:p>
            <a:pPr indent="0" lvl="0" marL="0" marR="0" rtl="0" algn="l">
              <a:spcBef>
                <a:spcPts val="0"/>
              </a:spcBef>
              <a:buClr>
                <a:schemeClr val="dk1"/>
              </a:buClr>
              <a:buSzPct val="25000"/>
              <a:buFont typeface="Arial"/>
              <a:buNone/>
            </a:pPr>
            <a:r>
              <a:rPr b="0" i="0" lang="en-US" sz="4000" u="none" cap="none" strike="noStrike">
                <a:solidFill>
                  <a:schemeClr val="dk1"/>
                </a:solidFill>
                <a:latin typeface="Arial"/>
                <a:ea typeface="Arial"/>
                <a:cs typeface="Arial"/>
                <a:sym typeface="Arial"/>
              </a:rPr>
              <a:t>Implementation</a:t>
            </a:r>
          </a:p>
        </p:txBody>
      </p:sp>
      <p:sp>
        <p:nvSpPr>
          <p:cNvPr id="132" name="Shape 132"/>
          <p:cNvSpPr txBox="1"/>
          <p:nvPr>
            <p:ph idx="1" type="body"/>
          </p:nvPr>
        </p:nvSpPr>
        <p:spPr>
          <a:xfrm>
            <a:off x="838200" y="2286000"/>
            <a:ext cx="7772400" cy="4572000"/>
          </a:xfrm>
          <a:prstGeom prst="rect">
            <a:avLst/>
          </a:prstGeom>
          <a:noFill/>
          <a:ln>
            <a:noFill/>
          </a:ln>
        </p:spPr>
        <p:txBody>
          <a:bodyPr anchorCtr="0" anchor="t" bIns="45700" lIns="91425" rIns="91425" wrap="square"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Android sdk has been used to implement the app.</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Node js with mongo db has been used to implement the backend.</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Angular js has been used to implement the web app.</a:t>
            </a:r>
          </a:p>
          <a:p>
            <a:pPr indent="-274320" lvl="0" marL="274320" marR="0" rtl="0" algn="l">
              <a:spcBef>
                <a:spcPts val="580"/>
              </a:spcBef>
              <a:spcAft>
                <a:spcPts val="0"/>
              </a:spcAft>
              <a:buClr>
                <a:schemeClr val="accent1"/>
              </a:buClr>
              <a:buSzPct val="8500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580"/>
              </a:spcBef>
              <a:buClr>
                <a:schemeClr val="accent1"/>
              </a:buClr>
              <a:buSzPct val="8500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04800" y="228600"/>
            <a:ext cx="7772400" cy="1143000"/>
          </a:xfrm>
          <a:prstGeom prst="rect">
            <a:avLst/>
          </a:prstGeom>
          <a:noFill/>
          <a:ln>
            <a:noFill/>
          </a:ln>
        </p:spPr>
        <p:txBody>
          <a:bodyPr anchorCtr="0" anchor="b" bIns="91425" lIns="91425" rIns="91425" wrap="square" tIns="45700">
            <a:noAutofit/>
          </a:bodyPr>
          <a:lstStyle/>
          <a:p>
            <a:pPr indent="0" lvl="0" marL="0" marR="0" rtl="0" algn="l">
              <a:spcBef>
                <a:spcPts val="0"/>
              </a:spcBef>
              <a:buClr>
                <a:schemeClr val="dk1"/>
              </a:buClr>
              <a:buSzPct val="25000"/>
              <a:buFont typeface="Arial"/>
              <a:buNone/>
            </a:pPr>
            <a:r>
              <a:rPr b="0" i="0" lang="en-US" sz="4000" u="none" cap="none" strike="noStrike">
                <a:solidFill>
                  <a:schemeClr val="dk1"/>
                </a:solidFill>
                <a:latin typeface="Arial"/>
                <a:ea typeface="Arial"/>
                <a:cs typeface="Arial"/>
                <a:sym typeface="Arial"/>
              </a:rPr>
              <a:t>Project Status</a:t>
            </a:r>
          </a:p>
        </p:txBody>
      </p:sp>
      <p:sp>
        <p:nvSpPr>
          <p:cNvPr id="138" name="Shape 138"/>
          <p:cNvSpPr txBox="1"/>
          <p:nvPr>
            <p:ph idx="1" type="body"/>
          </p:nvPr>
        </p:nvSpPr>
        <p:spPr>
          <a:xfrm>
            <a:off x="914400" y="1447800"/>
            <a:ext cx="7772400" cy="4572000"/>
          </a:xfrm>
          <a:prstGeom prst="rect">
            <a:avLst/>
          </a:prstGeom>
          <a:noFill/>
          <a:ln>
            <a:noFill/>
          </a:ln>
        </p:spPr>
        <p:txBody>
          <a:bodyPr anchorCtr="0" anchor="t" bIns="45700" lIns="91425" rIns="91425" wrap="square"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Initially our motive was to prepare a fully fuctional browser extension,a mobile application and a web app for our Anotode.</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As of now, we successfully implemented the mobile application as well as the web app.</a:t>
            </a:r>
          </a:p>
          <a:p>
            <a:pPr indent="-274320" lvl="0" marL="274320" marR="0" rtl="0" algn="l">
              <a:spcBef>
                <a:spcPts val="580"/>
              </a:spcBef>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 browser extension is successfully working for Chrome but it has some issues with Firefox.</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04800" y="304800"/>
            <a:ext cx="7772400" cy="1143000"/>
          </a:xfrm>
          <a:prstGeom prst="rect">
            <a:avLst/>
          </a:prstGeom>
          <a:noFill/>
          <a:ln>
            <a:noFill/>
          </a:ln>
        </p:spPr>
        <p:txBody>
          <a:bodyPr anchorCtr="0" anchor="b" bIns="91425" lIns="91425" rIns="91425" wrap="square" tIns="45700">
            <a:noAutofit/>
          </a:bodyPr>
          <a:lstStyle/>
          <a:p>
            <a:pPr indent="0" lvl="0" marL="0" marR="0" rtl="0" algn="l">
              <a:spcBef>
                <a:spcPts val="0"/>
              </a:spcBef>
              <a:buClr>
                <a:schemeClr val="dk1"/>
              </a:buClr>
              <a:buSzPct val="25000"/>
              <a:buFont typeface="Arial"/>
              <a:buNone/>
            </a:pPr>
            <a:r>
              <a:rPr b="0" i="0" lang="en-US" sz="4000" u="none" cap="none" strike="noStrike">
                <a:solidFill>
                  <a:schemeClr val="dk1"/>
                </a:solidFill>
                <a:latin typeface="Arial"/>
                <a:ea typeface="Arial"/>
                <a:cs typeface="Arial"/>
                <a:sym typeface="Arial"/>
              </a:rPr>
              <a:t>Future Scope</a:t>
            </a:r>
          </a:p>
        </p:txBody>
      </p:sp>
      <p:sp>
        <p:nvSpPr>
          <p:cNvPr id="144" name="Shape 144"/>
          <p:cNvSpPr txBox="1"/>
          <p:nvPr>
            <p:ph idx="1" type="body"/>
          </p:nvPr>
        </p:nvSpPr>
        <p:spPr>
          <a:xfrm>
            <a:off x="914400" y="1447800"/>
            <a:ext cx="7772400" cy="4572000"/>
          </a:xfrm>
          <a:prstGeom prst="rect">
            <a:avLst/>
          </a:prstGeom>
          <a:noFill/>
          <a:ln>
            <a:noFill/>
          </a:ln>
        </p:spPr>
        <p:txBody>
          <a:bodyPr anchorCtr="0" anchor="t" bIns="45700" lIns="91425" rIns="91425" wrap="square"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Browser extension has to be implemented for Mozilla Firefox and Safari as well.</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 Like the other social media, Anotode needs some features, so that the readers can filter to save the data highlighted according to the catogeries or the popular highlighted content in the respective catogery. </a:t>
            </a:r>
          </a:p>
          <a:p>
            <a:pPr indent="-274320" lvl="0" marL="274320" marR="0" rtl="0" algn="l">
              <a:spcBef>
                <a:spcPts val="580"/>
              </a:spcBef>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User accounts have to be made public to allow mutual  interaction of readers.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228600" y="152400"/>
            <a:ext cx="7772400" cy="1143000"/>
          </a:xfrm>
          <a:prstGeom prst="rect">
            <a:avLst/>
          </a:prstGeom>
          <a:noFill/>
          <a:ln>
            <a:noFill/>
          </a:ln>
        </p:spPr>
        <p:txBody>
          <a:bodyPr anchorCtr="0" anchor="b" bIns="91425" lIns="91425" rIns="91425" wrap="square" tIns="45700">
            <a:noAutofit/>
          </a:bodyPr>
          <a:lstStyle/>
          <a:p>
            <a:pPr indent="0" lvl="0" marL="0" marR="0" rtl="0" algn="l">
              <a:spcBef>
                <a:spcPts val="0"/>
              </a:spcBef>
              <a:buClr>
                <a:schemeClr val="dk1"/>
              </a:buClr>
              <a:buSzPct val="25000"/>
              <a:buFont typeface="Arial"/>
              <a:buNone/>
            </a:pPr>
            <a:r>
              <a:rPr b="1" i="0" lang="en-US" sz="4000" u="none" cap="none" strike="noStrike">
                <a:solidFill>
                  <a:schemeClr val="dk1"/>
                </a:solidFill>
                <a:latin typeface="Arial"/>
                <a:ea typeface="Arial"/>
                <a:cs typeface="Arial"/>
                <a:sym typeface="Arial"/>
              </a:rPr>
              <a:t>Lessons Learnt</a:t>
            </a:r>
          </a:p>
        </p:txBody>
      </p:sp>
      <p:sp>
        <p:nvSpPr>
          <p:cNvPr id="150" name="Shape 150"/>
          <p:cNvSpPr txBox="1"/>
          <p:nvPr>
            <p:ph idx="1" type="body"/>
          </p:nvPr>
        </p:nvSpPr>
        <p:spPr>
          <a:xfrm>
            <a:off x="914400" y="1447800"/>
            <a:ext cx="7772400" cy="4572000"/>
          </a:xfrm>
          <a:prstGeom prst="rect">
            <a:avLst/>
          </a:prstGeom>
          <a:noFill/>
          <a:ln>
            <a:noFill/>
          </a:ln>
        </p:spPr>
        <p:txBody>
          <a:bodyPr anchorCtr="0" anchor="t" bIns="45700" lIns="91425" rIns="91425" wrap="square"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Working with members of the team in a coordinated manner.</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Time management with respect to balancing this project with other subjects.</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Importance of documentation in a software development process</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Find a way to collaborate different points of views and get a concluded result for any topic or issue.</a:t>
            </a:r>
          </a:p>
          <a:p>
            <a:pPr indent="-274320" lvl="0" marL="274320" marR="0" rtl="0" algn="l">
              <a:spcBef>
                <a:spcPts val="580"/>
              </a:spcBef>
              <a:spcAft>
                <a:spcPts val="0"/>
              </a:spcAft>
              <a:buClr>
                <a:schemeClr val="accent1"/>
              </a:buClr>
              <a:buSzPct val="8500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 importance of each phase of development of the project and how they are dependent on each other. Missing the deadline to finish one phase leads to delay in next phase.</a:t>
            </a:r>
          </a:p>
          <a:p>
            <a:pPr indent="-274320" lvl="0" marL="274320" marR="0" rtl="0" algn="l">
              <a:spcBef>
                <a:spcPts val="580"/>
              </a:spcBef>
              <a:buClr>
                <a:schemeClr val="accent1"/>
              </a:buClr>
              <a:buSzPct val="8500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