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93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89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58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88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64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00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03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71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63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62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97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1AB7-3218-41B6-B06E-CA3F9AFE609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30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Квест</a:t>
            </a:r>
            <a:r>
              <a:rPr lang="ru-RU" b="1" dirty="0" smtClean="0"/>
              <a:t> «Побег из белого дома»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</a:t>
            </a:r>
            <a:r>
              <a:rPr lang="ru-RU" dirty="0" err="1" smtClean="0"/>
              <a:t>Чебыкин</a:t>
            </a:r>
            <a:r>
              <a:rPr lang="ru-RU" dirty="0" smtClean="0"/>
              <a:t> Иван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37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Идея. Цель </a:t>
            </a:r>
            <a:r>
              <a:rPr lang="ru-RU" dirty="0" err="1" smtClean="0"/>
              <a:t>квеста</a:t>
            </a:r>
            <a:r>
              <a:rPr lang="ru-RU" dirty="0" smtClean="0"/>
              <a:t>. Место </a:t>
            </a:r>
            <a:r>
              <a:rPr lang="ru-RU" dirty="0" err="1" smtClean="0"/>
              <a:t>квеста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Идею о создании </a:t>
            </a:r>
            <a:r>
              <a:rPr lang="ru-RU" dirty="0" err="1" smtClean="0"/>
              <a:t>квеста</a:t>
            </a:r>
            <a:r>
              <a:rPr lang="ru-RU" dirty="0" smtClean="0"/>
              <a:t> мне «подсказал» ученик </a:t>
            </a:r>
            <a:r>
              <a:rPr lang="ru-RU" dirty="0" err="1" smtClean="0"/>
              <a:t>Яндекс.Лицея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Целью </a:t>
            </a:r>
            <a:r>
              <a:rPr lang="ru-RU" dirty="0" err="1" smtClean="0"/>
              <a:t>квеста</a:t>
            </a:r>
            <a:r>
              <a:rPr lang="ru-RU" dirty="0" smtClean="0"/>
              <a:t> является спасение важных документов предназначенных для правительство США.</a:t>
            </a:r>
          </a:p>
          <a:p>
            <a:pPr marL="0" indent="0">
              <a:buNone/>
            </a:pPr>
            <a:r>
              <a:rPr lang="ru-RU" dirty="0" smtClean="0"/>
              <a:t>Место </a:t>
            </a:r>
            <a:r>
              <a:rPr lang="ru-RU" dirty="0" err="1" smtClean="0"/>
              <a:t>квеста</a:t>
            </a:r>
            <a:r>
              <a:rPr lang="ru-RU" dirty="0" smtClean="0"/>
              <a:t> расположено в Белом Доме, в Вашингтоне.</a:t>
            </a:r>
          </a:p>
          <a:p>
            <a:pPr marL="0" indent="0">
              <a:buNone/>
            </a:pPr>
            <a:r>
              <a:rPr lang="ru-RU" dirty="0" smtClean="0"/>
              <a:t>Изображения, используемые в диалоге взяты из интернета.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43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Стуктура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ialogs.py – </a:t>
            </a:r>
            <a:r>
              <a:rPr lang="ru-RU" dirty="0" smtClean="0"/>
              <a:t>файл, содержащий файлы для диалога с пользователем</a:t>
            </a:r>
          </a:p>
          <a:p>
            <a:r>
              <a:rPr lang="en-US" dirty="0" smtClean="0"/>
              <a:t>Flask_app.py –</a:t>
            </a:r>
            <a:r>
              <a:rPr lang="ru-RU" dirty="0" smtClean="0"/>
              <a:t> файл, запускающий навык</a:t>
            </a:r>
          </a:p>
          <a:p>
            <a:r>
              <a:rPr lang="en-US" dirty="0" smtClean="0"/>
              <a:t>Forresponse.py – </a:t>
            </a:r>
            <a:r>
              <a:rPr lang="ru-RU" dirty="0" smtClean="0"/>
              <a:t>файл, содержащий класс, предназначенный для упрощающей работы с ответом на команду пользователя</a:t>
            </a:r>
          </a:p>
          <a:p>
            <a:r>
              <a:rPr lang="en-US" dirty="0" smtClean="0"/>
              <a:t>Images.py – </a:t>
            </a:r>
            <a:r>
              <a:rPr lang="ru-RU" dirty="0" smtClean="0"/>
              <a:t>файл, содержащий</a:t>
            </a:r>
            <a:r>
              <a:rPr lang="en-US" dirty="0" smtClean="0"/>
              <a:t> </a:t>
            </a:r>
            <a:r>
              <a:rPr lang="ru-RU" dirty="0" smtClean="0"/>
              <a:t>класс, в котором находятся</a:t>
            </a:r>
            <a:r>
              <a:rPr lang="en-US" dirty="0" smtClean="0"/>
              <a:t> </a:t>
            </a:r>
            <a:r>
              <a:rPr lang="ru-RU" dirty="0" smtClean="0"/>
              <a:t>идентификаторы для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err="1" smtClean="0"/>
              <a:t>яндекс.диалогов</a:t>
            </a:r>
            <a:endParaRPr lang="ru-RU" dirty="0" smtClean="0"/>
          </a:p>
          <a:p>
            <a:r>
              <a:rPr lang="en-US" dirty="0" smtClean="0"/>
              <a:t>Quest.py – </a:t>
            </a:r>
            <a:r>
              <a:rPr lang="ru-RU" dirty="0" smtClean="0"/>
              <a:t>основной файл, содержащий код для создания </a:t>
            </a:r>
            <a:r>
              <a:rPr lang="ru-RU" dirty="0" err="1" smtClean="0"/>
              <a:t>квеста</a:t>
            </a:r>
            <a:endParaRPr lang="ru-RU" dirty="0" smtClean="0"/>
          </a:p>
          <a:p>
            <a:r>
              <a:rPr lang="en-US" dirty="0" smtClean="0"/>
              <a:t>Useractions.py – </a:t>
            </a:r>
            <a:r>
              <a:rPr lang="ru-RU" dirty="0" smtClean="0"/>
              <a:t>файл, отслеживающий действия пользователя на протяжении всего </a:t>
            </a:r>
            <a:r>
              <a:rPr lang="ru-RU" dirty="0" err="1" smtClean="0"/>
              <a:t>квеста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79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084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128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Квест «Побег из белого дома»</vt:lpstr>
      <vt:lpstr>Идея. Цель квеста. Место квеста</vt:lpstr>
      <vt:lpstr>Стуктура.</vt:lpstr>
      <vt:lpstr>Скриншоты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Квест «Побег из белого дома»</dc:title>
  <dc:creator>Ученик</dc:creator>
  <cp:lastModifiedBy>Ученик</cp:lastModifiedBy>
  <cp:revision>3</cp:revision>
  <dcterms:created xsi:type="dcterms:W3CDTF">2019-04-30T09:23:52Z</dcterms:created>
  <dcterms:modified xsi:type="dcterms:W3CDTF">2019-04-30T09:46:15Z</dcterms:modified>
</cp:coreProperties>
</file>