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0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93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89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58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88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64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00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03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71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63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62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97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1AB7-3218-41B6-B06E-CA3F9AFE609D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8CBC9-CEA7-4F4D-B803-D79C49347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30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Квест «Побег из белого дома»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Чебыкин Иван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37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квеста. Место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квеста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информация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квеста является спасение важных документов предназначенных для правительство США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квеста расположено в Белом Доме, в Вашингтоне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квесте есть 3 концовки.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следующих слайдах представлена информация о логике квеста и карте квеста.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остальной информацией вы можете ознакомиться непосредственно пройдя квест.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квеста.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 </a:t>
            </a:r>
            <a:r>
              <a:rPr lang="ru-RU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спойлеры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b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Желательно пройти квест.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Изначально вы попадаете в начальную комнату, где можете обыскать стол и найти закрытую шкатулку. После разгадки шкатулки вы получите цифру. В комнате с картинами (картинный стенд) находится ещё одна загадка, а именно, код Морзе, который должен разгадать пользователь и получить цифру. В следующей комнате, пользователь должен узнать кто изображен на портрете и получить две цифры. Получив 4 цифры, вы сможете открыть сейф, в котором храниться ключ от столика с противогазом. Получив противогаз, вы можете завершить игру, выбрав одну из двух концовок. Также, можно завершить игру и без противогаза, но с другой концовкой.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Карта Белого дома. Места квеста. Взаимодействие между комнатами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11679" y="5891089"/>
            <a:ext cx="1491175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Входная комната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11679" y="4723274"/>
            <a:ext cx="1491175" cy="81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Лестничный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подъем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832253" y="4798494"/>
            <a:ext cx="2103120" cy="645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Картинный стенд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832253" y="3752846"/>
            <a:ext cx="2103120" cy="73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Комната с портретом и проходом дальше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Прямая со стрелкой 29"/>
          <p:cNvCxnSpPr>
            <a:stCxn id="7" idx="0"/>
            <a:endCxn id="20" idx="1"/>
          </p:cNvCxnSpPr>
          <p:nvPr/>
        </p:nvCxnSpPr>
        <p:spPr>
          <a:xfrm flipV="1">
            <a:off x="2757267" y="4119486"/>
            <a:ext cx="2074986" cy="603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2"/>
            <a:endCxn id="4" idx="0"/>
          </p:cNvCxnSpPr>
          <p:nvPr/>
        </p:nvCxnSpPr>
        <p:spPr>
          <a:xfrm>
            <a:off x="2757267" y="5539200"/>
            <a:ext cx="0" cy="351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7" idx="3"/>
            <a:endCxn id="10" idx="1"/>
          </p:cNvCxnSpPr>
          <p:nvPr/>
        </p:nvCxnSpPr>
        <p:spPr>
          <a:xfrm flipV="1">
            <a:off x="3502854" y="5121050"/>
            <a:ext cx="1329399" cy="10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0" idx="2"/>
            <a:endCxn id="10" idx="0"/>
          </p:cNvCxnSpPr>
          <p:nvPr/>
        </p:nvCxnSpPr>
        <p:spPr>
          <a:xfrm>
            <a:off x="5883813" y="4486126"/>
            <a:ext cx="0" cy="3123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5683348" y="2272859"/>
            <a:ext cx="2504050" cy="1167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Комната с двумя дверями и сейфом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Прямая со стрелкой 42"/>
          <p:cNvCxnSpPr>
            <a:stCxn id="20" idx="0"/>
            <a:endCxn id="41" idx="2"/>
          </p:cNvCxnSpPr>
          <p:nvPr/>
        </p:nvCxnSpPr>
        <p:spPr>
          <a:xfrm flipV="1">
            <a:off x="5883813" y="3440478"/>
            <a:ext cx="1051560" cy="3123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2465360" y="1509934"/>
            <a:ext cx="2074987" cy="107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Комната №1 со многими вещами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9330399" y="1459219"/>
            <a:ext cx="2074987" cy="107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Комната №2 со многими вещами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Прямая со стрелкой 78"/>
          <p:cNvCxnSpPr>
            <a:stCxn id="76" idx="2"/>
            <a:endCxn id="41" idx="1"/>
          </p:cNvCxnSpPr>
          <p:nvPr/>
        </p:nvCxnSpPr>
        <p:spPr>
          <a:xfrm>
            <a:off x="3502854" y="2589919"/>
            <a:ext cx="2180494" cy="2667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41" idx="3"/>
            <a:endCxn id="77" idx="2"/>
          </p:cNvCxnSpPr>
          <p:nvPr/>
        </p:nvCxnSpPr>
        <p:spPr>
          <a:xfrm flipV="1">
            <a:off x="8187398" y="2539204"/>
            <a:ext cx="2180495" cy="317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1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Стуктура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ialogs.py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файл, содержащий файлы для диалога с пользователем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lask_app.py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файл, запускающий навык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orresponse.py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файл, содержащий класс, предназначенный для упрощающей работы с ответом на команду пользователя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mages.py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файл, содержащий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класс, в котором находятся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идентификаторы для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яндекс.диалогов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uest.py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файл, содержащий код для создания квеста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seractions.py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файл, отслеживающий действия пользователя на протяжении всего квеста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7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6325" y="2029619"/>
            <a:ext cx="4705350" cy="3943350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2225" y="2043906"/>
            <a:ext cx="47815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2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Дополнительная 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При создании данного квеста использовалось следующее программное обеспечение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en-US" dirty="0"/>
              <a:t>2018 </a:t>
            </a:r>
            <a:r>
              <a:rPr lang="en-US" dirty="0" smtClean="0"/>
              <a:t>Community </a:t>
            </a:r>
            <a:r>
              <a:rPr lang="en-US" dirty="0"/>
              <a:t>Edition</a:t>
            </a:r>
          </a:p>
          <a:p>
            <a:pPr lvl="1" algn="just"/>
            <a:r>
              <a:rPr lang="en-US" dirty="0"/>
              <a:t>Adobe Photoshop </a:t>
            </a:r>
            <a:r>
              <a:rPr lang="en-US" dirty="0" smtClean="0"/>
              <a:t>CC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Использованные </a:t>
            </a:r>
            <a:r>
              <a:rPr lang="ru-RU" dirty="0" err="1" smtClean="0"/>
              <a:t>фреймворки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Flask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equests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Изображения, используемые в диалоге взяты из интернета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327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Квест «Побег из белого дома»</vt:lpstr>
      <vt:lpstr>Цель квеста. Место квеста. Общая информация</vt:lpstr>
      <vt:lpstr>Логика квеста. Внимание спойлеры! Желательно пройти квест.</vt:lpstr>
      <vt:lpstr>Карта Белого дома. Места квеста. Взаимодействие между комнатами</vt:lpstr>
      <vt:lpstr>Стуктура.</vt:lpstr>
      <vt:lpstr>Скриншоты</vt:lpstr>
      <vt:lpstr>Дополнительная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Квест «Побег из белого дома»</dc:title>
  <dc:creator>Ученик</dc:creator>
  <cp:lastModifiedBy>Владимир</cp:lastModifiedBy>
  <cp:revision>8</cp:revision>
  <dcterms:created xsi:type="dcterms:W3CDTF">2019-04-30T09:23:52Z</dcterms:created>
  <dcterms:modified xsi:type="dcterms:W3CDTF">2019-05-03T14:00:25Z</dcterms:modified>
</cp:coreProperties>
</file>