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73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6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319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1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8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550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3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3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48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8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8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1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206E-739F-4227-BFEE-CED48BB83281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EED2-46AD-4965-B59A-3623BF0F04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484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5065" y="1674254"/>
            <a:ext cx="9144000" cy="110161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The-Mini-Project-Pint-Point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55065" y="2775868"/>
            <a:ext cx="9294253" cy="1924922"/>
          </a:xfrm>
        </p:spPr>
        <p:txBody>
          <a:bodyPr>
            <a:normAutofit fontScale="92500" lnSpcReduction="10000"/>
          </a:bodyPr>
          <a:lstStyle/>
          <a:p>
            <a:pPr algn="l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Лозовой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Илья</a:t>
            </a:r>
          </a:p>
          <a:p>
            <a:pPr algn="l"/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Чебыкин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</a:p>
        </p:txBody>
      </p:sp>
    </p:spTree>
    <p:extLst>
      <p:ext uri="{BB962C8B-B14F-4D97-AF65-F5344CB8AC3E}">
        <p14:creationId xmlns:p14="http://schemas.microsoft.com/office/powerpoint/2010/main" val="2535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131" y="416330"/>
            <a:ext cx="9905998" cy="14785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239" y="1623279"/>
            <a:ext cx="4725458" cy="4795751"/>
          </a:xfrm>
        </p:spPr>
        <p:txBody>
          <a:bodyPr>
            <a:normAutofit fontScale="70000" lnSpcReduction="20000"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Реализовать графическую среду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рисунков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Так же для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аналога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краски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холста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появилась после того, как мы задумались насколько сложно реализовать простейший графический дизайнер.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97" y="1430535"/>
            <a:ext cx="6088595" cy="44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36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534" y="103363"/>
            <a:ext cx="9905998" cy="147857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6562" y="1581932"/>
            <a:ext cx="9905999" cy="4135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проекта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следующее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icons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папка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иконками для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main.py - основной файл, который запускает программу 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Pint-Point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ReadMe.txt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файл, содержащий всю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необходимую для пользователя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4878"/>
            <a:ext cx="9905998" cy="1004221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7925" y="1159099"/>
            <a:ext cx="10488210" cy="28848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создано 3 класса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Ответственный за создание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размещение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виджетов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так же за горячие комбинации клавиш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Скрипт холста отвечающий за Функции для событий (нажатия на клавиши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интерфейса)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MainWindow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собирающий класс включающий в себя классы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_,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реализующий их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001814" y="4245305"/>
            <a:ext cx="4045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программы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JetBrains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7925" y="424530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программу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Pint-Point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были импортированы следующие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QtCore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QtGui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QtWidjets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5739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8414" y="308473"/>
            <a:ext cx="9939828" cy="127500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858" y="1399142"/>
            <a:ext cx="10134740" cy="49790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нам удалось реализовать идею проекта и создать свой вариант графического редактора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прикладной библиотеки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языка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Плюсы: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Рисование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(Геометрический фигур, кисточкой, баллончиком(в том числе изменять цвет и размер))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цвета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Стиралка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Заливка </a:t>
            </a:r>
            <a:endParaRPr lang="en-US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сохранять изображение - Возможность Очищать поле с картинкой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данном проекте осталось недоработанным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последнего действия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неограниченное количество раз дополнять холст зафиксированной структурой (текстом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фигурой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отмену действия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Возможность отменять последние изменения на холсте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 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растяжением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экрана- При растяжении окна программы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Теряется синхронизация между курсором и последней точкой рисунка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эти ошибки будут исправлены и дополнять код программы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250</TotalTime>
  <Words>257</Words>
  <Application>Microsoft Office PowerPoint</Application>
  <PresentationFormat>Широкоэкранный</PresentationFormat>
  <Paragraphs>41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Tw Cen MT</vt:lpstr>
      <vt:lpstr>Контур</vt:lpstr>
      <vt:lpstr>The-Mini-Project-Pint-Point</vt:lpstr>
      <vt:lpstr>Введение:</vt:lpstr>
      <vt:lpstr>Оборудование</vt:lpstr>
      <vt:lpstr>Реализация</vt:lpstr>
      <vt:lpstr>Вывод: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The-Mini-Project-Pint-Point</dc:title>
  <dc:creator>пользователь</dc:creator>
  <cp:lastModifiedBy>Ученик</cp:lastModifiedBy>
  <cp:revision>13</cp:revision>
  <dcterms:created xsi:type="dcterms:W3CDTF">2018-12-19T04:19:23Z</dcterms:created>
  <dcterms:modified xsi:type="dcterms:W3CDTF">2018-12-19T11:24:08Z</dcterms:modified>
</cp:coreProperties>
</file>