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-10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3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6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190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1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8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50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39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2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88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3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2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8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8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80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1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484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5065" y="1674254"/>
            <a:ext cx="9144000" cy="11016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The-Mini-Project-Pint-Point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55065" y="2775868"/>
            <a:ext cx="9294253" cy="1924922"/>
          </a:xfrm>
        </p:spPr>
        <p:txBody>
          <a:bodyPr>
            <a:normAutofit fontScale="92500" lnSpcReduction="10000"/>
          </a:bodyPr>
          <a:lstStyle/>
          <a:p>
            <a:pPr algn="l"/>
            <a:endParaRPr lang="ru-RU" dirty="0" smtClean="0"/>
          </a:p>
          <a:p>
            <a:pPr algn="l"/>
            <a:r>
              <a:rPr lang="ru-RU" sz="4000" dirty="0" smtClean="0">
                <a:solidFill>
                  <a:schemeClr val="bg1"/>
                </a:solidFill>
              </a:rPr>
              <a:t>Авторы</a:t>
            </a:r>
            <a:r>
              <a:rPr lang="en-US" sz="4000" dirty="0" smtClean="0">
                <a:solidFill>
                  <a:schemeClr val="bg1"/>
                </a:solidFill>
              </a:rPr>
              <a:t>: </a:t>
            </a:r>
            <a:r>
              <a:rPr lang="ru-RU" sz="4000" dirty="0" smtClean="0">
                <a:solidFill>
                  <a:schemeClr val="bg1"/>
                </a:solidFill>
              </a:rPr>
              <a:t>Лозовой Илья</a:t>
            </a:r>
          </a:p>
          <a:p>
            <a:pPr algn="l"/>
            <a:r>
              <a:rPr lang="ru-RU" sz="4000" dirty="0" smtClean="0">
                <a:solidFill>
                  <a:schemeClr val="bg1"/>
                </a:solidFill>
              </a:rPr>
              <a:t>                Чебыкин Иван</a:t>
            </a:r>
          </a:p>
        </p:txBody>
      </p:sp>
    </p:spTree>
    <p:extLst>
      <p:ext uri="{BB962C8B-B14F-4D97-AF65-F5344CB8AC3E}">
        <p14:creationId xmlns:p14="http://schemas.microsoft.com/office/powerpoint/2010/main" val="25355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131" y="416330"/>
            <a:ext cx="9905998" cy="14785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Введение</a:t>
            </a:r>
            <a:r>
              <a:rPr lang="en-US" sz="4400" dirty="0" smtClean="0">
                <a:solidFill>
                  <a:schemeClr val="bg1"/>
                </a:solidFill>
              </a:rPr>
              <a:t>: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239" y="1623279"/>
            <a:ext cx="4725458" cy="4795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</a:rPr>
              <a:t>Идея проекта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  <a:r>
              <a:rPr lang="ru-RU" sz="3600" dirty="0" smtClean="0">
                <a:solidFill>
                  <a:schemeClr val="bg1"/>
                </a:solidFill>
              </a:rPr>
              <a:t> Реализовать графическую среду</a:t>
            </a:r>
            <a:r>
              <a:rPr lang="en-US" sz="3600" dirty="0" smtClean="0">
                <a:solidFill>
                  <a:schemeClr val="bg1"/>
                </a:solidFill>
              </a:rPr>
              <a:t>,</a:t>
            </a:r>
            <a:r>
              <a:rPr lang="ru-RU" sz="3600" dirty="0" smtClean="0">
                <a:solidFill>
                  <a:schemeClr val="bg1"/>
                </a:solidFill>
              </a:rPr>
              <a:t> для создания рисунков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r>
              <a:rPr lang="ru-RU" sz="3600" dirty="0" smtClean="0">
                <a:solidFill>
                  <a:schemeClr val="bg1"/>
                </a:solidFill>
              </a:rPr>
              <a:t> Так же для </a:t>
            </a:r>
            <a:r>
              <a:rPr lang="ru-RU" sz="3600" dirty="0">
                <a:solidFill>
                  <a:schemeClr val="bg1"/>
                </a:solidFill>
              </a:rPr>
              <a:t>тестирования </a:t>
            </a:r>
            <a:r>
              <a:rPr lang="ru-RU" sz="3600" dirty="0" smtClean="0">
                <a:solidFill>
                  <a:schemeClr val="bg1"/>
                </a:solidFill>
              </a:rPr>
              <a:t>pyqt5 </a:t>
            </a:r>
            <a:r>
              <a:rPr lang="ru-RU" sz="3600" dirty="0">
                <a:solidFill>
                  <a:schemeClr val="bg1"/>
                </a:solidFill>
              </a:rPr>
              <a:t>при создании аналога </a:t>
            </a:r>
            <a:r>
              <a:rPr lang="ru-RU" sz="3600" dirty="0" smtClean="0">
                <a:solidFill>
                  <a:schemeClr val="bg1"/>
                </a:solidFill>
              </a:rPr>
              <a:t>краски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и холста.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30" y="1572202"/>
            <a:ext cx="6088595" cy="44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3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8534" y="103363"/>
            <a:ext cx="9905998" cy="147857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Оборудование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6562" y="1581932"/>
            <a:ext cx="9905999" cy="4135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Оборудование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Для создания проекта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было </a:t>
            </a:r>
            <a:r>
              <a:rPr lang="ru-RU" sz="2800" dirty="0">
                <a:solidFill>
                  <a:schemeClr val="bg1"/>
                </a:solidFill>
              </a:rPr>
              <a:t>создано следующее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icons </a:t>
            </a:r>
            <a:r>
              <a:rPr lang="ru-RU" sz="2800" dirty="0" smtClean="0">
                <a:solidFill>
                  <a:schemeClr val="bg1"/>
                </a:solidFill>
              </a:rPr>
              <a:t>- </a:t>
            </a:r>
            <a:r>
              <a:rPr lang="ru-RU" sz="2800" dirty="0" smtClean="0">
                <a:solidFill>
                  <a:schemeClr val="bg1"/>
                </a:solidFill>
              </a:rPr>
              <a:t>папка </a:t>
            </a:r>
            <a:r>
              <a:rPr lang="ru-RU" sz="2800" dirty="0">
                <a:solidFill>
                  <a:schemeClr val="bg1"/>
                </a:solidFill>
              </a:rPr>
              <a:t>с иконками для </a:t>
            </a:r>
            <a:r>
              <a:rPr lang="ru-RU" sz="2800" dirty="0" smtClean="0">
                <a:solidFill>
                  <a:schemeClr val="bg1"/>
                </a:solidFill>
              </a:rPr>
              <a:t>приложения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main.py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ru-RU" sz="2800" dirty="0" smtClean="0">
                <a:solidFill>
                  <a:schemeClr val="bg1"/>
                </a:solidFill>
              </a:rPr>
              <a:t> основной файл, который запускает программу </a:t>
            </a:r>
            <a:r>
              <a:rPr lang="en-US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Pint-Point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ReadMe.txt </a:t>
            </a:r>
            <a:r>
              <a:rPr lang="ru-RU" sz="2800" dirty="0">
                <a:solidFill>
                  <a:schemeClr val="bg1"/>
                </a:solidFill>
              </a:rPr>
              <a:t>- файл, содержащий всю </a:t>
            </a:r>
            <a:r>
              <a:rPr lang="ru-RU" sz="2800" dirty="0" smtClean="0">
                <a:solidFill>
                  <a:schemeClr val="bg1"/>
                </a:solidFill>
              </a:rPr>
              <a:t>необходимую для пользователя </a:t>
            </a:r>
            <a:r>
              <a:rPr lang="ru-RU" sz="2800" dirty="0">
                <a:solidFill>
                  <a:schemeClr val="bg1"/>
                </a:solidFill>
              </a:rPr>
              <a:t>информацию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54878"/>
            <a:ext cx="9905998" cy="1004221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925" y="1159099"/>
            <a:ext cx="9905999" cy="5190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Было создано 3 класса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>
                <a:solidFill>
                  <a:schemeClr val="bg1"/>
                </a:solidFill>
              </a:rPr>
              <a:t>Window</a:t>
            </a:r>
            <a:r>
              <a:rPr lang="en-US" sz="2800" dirty="0" smtClean="0">
                <a:solidFill>
                  <a:schemeClr val="bg1"/>
                </a:solidFill>
              </a:rPr>
              <a:t>_</a:t>
            </a:r>
            <a:r>
              <a:rPr lang="ru-RU" sz="2800" dirty="0" smtClean="0">
                <a:solidFill>
                  <a:schemeClr val="bg1"/>
                </a:solidFill>
              </a:rPr>
              <a:t> - Ответственный за создание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ru-RU" sz="2800" dirty="0" smtClean="0">
                <a:solidFill>
                  <a:schemeClr val="bg1"/>
                </a:solidFill>
              </a:rPr>
              <a:t> размещение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 smtClean="0">
                <a:solidFill>
                  <a:schemeClr val="bg1"/>
                </a:solidFill>
              </a:rPr>
              <a:t>название </a:t>
            </a:r>
            <a:r>
              <a:rPr lang="ru-RU" sz="2800" dirty="0" err="1" smtClean="0">
                <a:solidFill>
                  <a:schemeClr val="bg1"/>
                </a:solidFill>
              </a:rPr>
              <a:t>виджетов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ru-RU" sz="2800" dirty="0" smtClean="0">
                <a:solidFill>
                  <a:schemeClr val="bg1"/>
                </a:solidFill>
              </a:rPr>
              <a:t> а так же за горячие комбинации клавиш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Canvas</a:t>
            </a:r>
            <a:r>
              <a:rPr lang="ru-RU" sz="2800" dirty="0" smtClean="0">
                <a:solidFill>
                  <a:schemeClr val="bg1"/>
                </a:solidFill>
              </a:rPr>
              <a:t> – Скрипт холста отвечающий за Функции для событий (нажатия на клавиши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 smtClean="0">
                <a:solidFill>
                  <a:schemeClr val="bg1"/>
                </a:solidFill>
              </a:rPr>
              <a:t>кнопки интерфейса)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err="1" smtClean="0">
                <a:solidFill>
                  <a:schemeClr val="bg1"/>
                </a:solidFill>
              </a:rPr>
              <a:t>MainWindow</a:t>
            </a:r>
            <a:r>
              <a:rPr lang="ru-RU" sz="2800" dirty="0" smtClean="0">
                <a:solidFill>
                  <a:schemeClr val="bg1"/>
                </a:solidFill>
              </a:rPr>
              <a:t>- </a:t>
            </a:r>
            <a:r>
              <a:rPr lang="ru-RU" sz="2800" dirty="0">
                <a:solidFill>
                  <a:schemeClr val="bg1"/>
                </a:solidFill>
              </a:rPr>
              <a:t>Главный собирающий класс включающий в себя классы </a:t>
            </a:r>
            <a:r>
              <a:rPr lang="ru-RU" sz="2800" dirty="0" err="1">
                <a:solidFill>
                  <a:schemeClr val="bg1"/>
                </a:solidFill>
              </a:rPr>
              <a:t>canvas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ru-RU" sz="2800" dirty="0" err="1">
                <a:solidFill>
                  <a:schemeClr val="bg1"/>
                </a:solidFill>
              </a:rPr>
              <a:t>window</a:t>
            </a:r>
            <a:r>
              <a:rPr lang="ru-RU" sz="2800" dirty="0" smtClean="0">
                <a:solidFill>
                  <a:schemeClr val="bg1"/>
                </a:solidFill>
              </a:rPr>
              <a:t>_,</a:t>
            </a:r>
            <a:r>
              <a:rPr lang="ru-RU" sz="2800" dirty="0">
                <a:solidFill>
                  <a:schemeClr val="bg1"/>
                </a:solidFill>
              </a:rPr>
              <a:t> а также </a:t>
            </a:r>
            <a:r>
              <a:rPr lang="ru-RU" sz="2800" dirty="0" smtClean="0">
                <a:solidFill>
                  <a:schemeClr val="bg1"/>
                </a:solidFill>
              </a:rPr>
              <a:t>реализующий их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5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44168"/>
            <a:ext cx="9905998" cy="147857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Технологии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622738"/>
            <a:ext cx="9905999" cy="4168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программу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Pint-Point</a:t>
            </a:r>
            <a:r>
              <a:rPr lang="ru-RU" dirty="0" smtClean="0">
                <a:solidFill>
                  <a:schemeClr val="bg1"/>
                </a:solidFill>
              </a:rPr>
              <a:t> были импортированы следующие библиотеки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QtCore</a:t>
            </a:r>
            <a:r>
              <a:rPr lang="ru-RU" dirty="0" smtClean="0">
                <a:solidFill>
                  <a:schemeClr val="bg1"/>
                </a:solidFill>
              </a:rPr>
              <a:t>- Модуль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содержащий </a:t>
            </a:r>
            <a:r>
              <a:rPr lang="ru-RU" dirty="0">
                <a:solidFill>
                  <a:schemeClr val="bg1"/>
                </a:solidFill>
              </a:rPr>
              <a:t>основные классы, в том числе цикл </a:t>
            </a:r>
            <a:r>
              <a:rPr lang="ru-RU" dirty="0" smtClean="0">
                <a:solidFill>
                  <a:schemeClr val="bg1"/>
                </a:solidFill>
              </a:rPr>
              <a:t>событий, механизм сигналов и слотов </a:t>
            </a:r>
            <a:r>
              <a:rPr lang="ru-RU" dirty="0" err="1" smtClean="0">
                <a:solidFill>
                  <a:schemeClr val="bg1"/>
                </a:solidFill>
              </a:rPr>
              <a:t>Qt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QtGui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Модуль содержит классы для </a:t>
            </a:r>
            <a:r>
              <a:rPr lang="ru-RU" dirty="0" smtClean="0">
                <a:solidFill>
                  <a:schemeClr val="bg1"/>
                </a:solidFill>
              </a:rPr>
              <a:t>оконного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отображения </a:t>
            </a:r>
            <a:r>
              <a:rPr lang="ru-RU" dirty="0">
                <a:solidFill>
                  <a:schemeClr val="bg1"/>
                </a:solidFill>
              </a:rPr>
              <a:t>системной интеграции, обработки событий, </a:t>
            </a:r>
            <a:r>
              <a:rPr lang="ru-RU" dirty="0" smtClean="0">
                <a:solidFill>
                  <a:schemeClr val="bg1"/>
                </a:solidFill>
              </a:rPr>
              <a:t>2D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QtWidgets</a:t>
            </a:r>
            <a:r>
              <a:rPr lang="ru-RU" dirty="0" smtClean="0">
                <a:solidFill>
                  <a:schemeClr val="bg1"/>
                </a:solidFill>
              </a:rPr>
              <a:t> - Модуль </a:t>
            </a:r>
            <a:r>
              <a:rPr lang="ru-RU" dirty="0">
                <a:solidFill>
                  <a:schemeClr val="bg1"/>
                </a:solidFill>
              </a:rPr>
              <a:t>содержит классы , которые обеспечивают набор элементов пользовательского интерфейса для создания классических пользовательских </a:t>
            </a:r>
            <a:r>
              <a:rPr lang="ru-RU" dirty="0" smtClean="0">
                <a:solidFill>
                  <a:schemeClr val="bg1"/>
                </a:solidFill>
              </a:rPr>
              <a:t>интерфейсов.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6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414" y="308473"/>
            <a:ext cx="9939828" cy="1275008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Вывод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858" y="1399142"/>
            <a:ext cx="10134740" cy="49790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Таким образом, нам удалось реализовать идею проекта и создать свой </a:t>
            </a:r>
            <a:r>
              <a:rPr lang="ru-RU" sz="2800" dirty="0" smtClean="0">
                <a:solidFill>
                  <a:schemeClr val="bg1"/>
                </a:solidFill>
              </a:rPr>
              <a:t>вариант </a:t>
            </a:r>
            <a:r>
              <a:rPr lang="ru-RU" sz="2800" dirty="0" smtClean="0">
                <a:solidFill>
                  <a:schemeClr val="bg1"/>
                </a:solidFill>
              </a:rPr>
              <a:t>графического редактора </a:t>
            </a:r>
            <a:r>
              <a:rPr lang="en-US" sz="2800" dirty="0" smtClean="0">
                <a:solidFill>
                  <a:schemeClr val="bg1"/>
                </a:solidFill>
              </a:rPr>
              <a:t>paint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на базе прикладной библиотеки </a:t>
            </a:r>
            <a:r>
              <a:rPr lang="en-US" sz="2800" dirty="0" smtClean="0">
                <a:solidFill>
                  <a:schemeClr val="bg1"/>
                </a:solidFill>
              </a:rPr>
              <a:t>PyQt5</a:t>
            </a:r>
            <a:r>
              <a:rPr lang="ru-RU" sz="2800" dirty="0" smtClean="0">
                <a:solidFill>
                  <a:schemeClr val="bg1"/>
                </a:solidFill>
              </a:rPr>
              <a:t> и языка </a:t>
            </a:r>
            <a:r>
              <a:rPr lang="en-US" sz="2800" dirty="0" smtClean="0">
                <a:solidFill>
                  <a:schemeClr val="bg1"/>
                </a:solidFill>
              </a:rPr>
              <a:t>python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Однако, </a:t>
            </a:r>
            <a:r>
              <a:rPr lang="ru-RU" sz="2800" dirty="0">
                <a:solidFill>
                  <a:schemeClr val="bg1"/>
                </a:solidFill>
              </a:rPr>
              <a:t>в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данном проекте осталось недоработанным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sz="2800" dirty="0">
                <a:solidFill>
                  <a:schemeClr val="bg1"/>
                </a:solidFill>
              </a:rPr>
              <a:t>Копирование </a:t>
            </a:r>
            <a:r>
              <a:rPr lang="ru-RU" sz="2800" dirty="0" smtClean="0">
                <a:solidFill>
                  <a:schemeClr val="bg1"/>
                </a:solidFill>
              </a:rPr>
              <a:t>последнего действия </a:t>
            </a:r>
            <a:r>
              <a:rPr lang="en-US" sz="2800" dirty="0" smtClean="0">
                <a:solidFill>
                  <a:schemeClr val="bg1"/>
                </a:solidFill>
              </a:rPr>
              <a:t>–</a:t>
            </a:r>
            <a:r>
              <a:rPr lang="ru-RU" sz="2800" dirty="0" smtClean="0">
                <a:solidFill>
                  <a:schemeClr val="bg1"/>
                </a:solidFill>
              </a:rPr>
              <a:t> Возможность </a:t>
            </a:r>
            <a:r>
              <a:rPr lang="ru-RU" sz="2800" dirty="0" smtClean="0">
                <a:solidFill>
                  <a:schemeClr val="bg1"/>
                </a:solidFill>
              </a:rPr>
              <a:t>неограниченное количество раз дополнять холст зафиксированной структурой (текстом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фигурой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Реализовать </a:t>
            </a:r>
            <a:r>
              <a:rPr lang="ru-RU" sz="2800" dirty="0">
                <a:solidFill>
                  <a:schemeClr val="bg1"/>
                </a:solidFill>
              </a:rPr>
              <a:t>отмену действия </a:t>
            </a:r>
            <a:r>
              <a:rPr lang="ru-RU" sz="2800" dirty="0" smtClean="0">
                <a:solidFill>
                  <a:schemeClr val="bg1"/>
                </a:solidFill>
              </a:rPr>
              <a:t>- Возможность отменять последние изменения на холсте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Ошибка </a:t>
            </a:r>
            <a:r>
              <a:rPr lang="ru-RU" sz="2800" dirty="0">
                <a:solidFill>
                  <a:schemeClr val="bg1"/>
                </a:solidFill>
              </a:rPr>
              <a:t>с растяжением </a:t>
            </a:r>
            <a:r>
              <a:rPr lang="ru-RU" sz="2800" dirty="0" smtClean="0">
                <a:solidFill>
                  <a:schemeClr val="bg1"/>
                </a:solidFill>
              </a:rPr>
              <a:t>экрана- При растяжении окна программы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Теряется синхронизация между курсором и последней точкой рисунка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В дальнейшем эти ошибки будут исправлены и дополнять код программы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29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237</TotalTime>
  <Words>209</Words>
  <Application>Microsoft Office PowerPoint</Application>
  <PresentationFormat>Произвольный</PresentationFormat>
  <Paragraphs>28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Контур</vt:lpstr>
      <vt:lpstr>The-Mini-Project-Pint-Point</vt:lpstr>
      <vt:lpstr>Введение:</vt:lpstr>
      <vt:lpstr>Оборудование</vt:lpstr>
      <vt:lpstr>Реализация</vt:lpstr>
      <vt:lpstr>Технологии</vt:lpstr>
      <vt:lpstr>Вывод: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The-Mini-Project-Pint-Point</dc:title>
  <dc:creator>пользователь</dc:creator>
  <cp:lastModifiedBy>Ученик</cp:lastModifiedBy>
  <cp:revision>11</cp:revision>
  <dcterms:created xsi:type="dcterms:W3CDTF">2018-12-19T04:19:23Z</dcterms:created>
  <dcterms:modified xsi:type="dcterms:W3CDTF">2018-12-19T10:43:51Z</dcterms:modified>
</cp:coreProperties>
</file>