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93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56613" y="2049335"/>
            <a:ext cx="8478773" cy="192151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0" b="0" i="0">
                <a:solidFill>
                  <a:schemeClr val="tx1"/>
                </a:solidFill>
                <a:latin typeface="Arial" panose="020B0604020202020204"/>
                <a:cs typeface="Arial" panose="020B060402020202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7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8.jpe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19.jpe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0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jpeg"/><Relationship Id="rId1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6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4.xml"/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2.jpeg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4.jpeg"/><Relationship Id="rId1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16.png"/><Relationship Id="rId1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4521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560"/>
              </a:spcBef>
            </a:pPr>
            <a:r>
              <a:rPr spc="-700" dirty="0"/>
              <a:t>ПРОПЕДЕВТИКА</a:t>
            </a:r>
            <a:r>
              <a:rPr spc="-355" dirty="0"/>
              <a:t> </a:t>
            </a:r>
            <a:r>
              <a:rPr spc="-575" dirty="0"/>
              <a:t>ДИЗАЙНА</a:t>
            </a:r>
            <a:endParaRPr spc="-575" dirty="0"/>
          </a:p>
          <a:p>
            <a:pPr algn="ctr">
              <a:lnSpc>
                <a:spcPct val="100000"/>
              </a:lnSpc>
              <a:spcBef>
                <a:spcPts val="1385"/>
              </a:spcBef>
            </a:pPr>
            <a:r>
              <a:rPr sz="2400" spc="-15" dirty="0">
                <a:latin typeface="Carlito"/>
                <a:cs typeface="Carlito"/>
              </a:rPr>
              <a:t>Хоанг </a:t>
            </a:r>
            <a:r>
              <a:rPr sz="2400" dirty="0">
                <a:latin typeface="Carlito"/>
                <a:cs typeface="Carlito"/>
              </a:rPr>
              <a:t>Ван </a:t>
            </a:r>
            <a:r>
              <a:rPr sz="2400" spc="-15" dirty="0">
                <a:latin typeface="Carlito"/>
                <a:cs typeface="Carlito"/>
              </a:rPr>
              <a:t>Куан </a:t>
            </a:r>
            <a:r>
              <a:rPr sz="2400" spc="-5" dirty="0">
                <a:latin typeface="Carlito"/>
                <a:cs typeface="Carlito"/>
              </a:rPr>
              <a:t>Р3166</a:t>
            </a:r>
            <a:r>
              <a:rPr sz="2400" spc="-10" dirty="0">
                <a:latin typeface="Carlito"/>
                <a:cs typeface="Carlito"/>
              </a:rPr>
              <a:t> (1.1)</a:t>
            </a:r>
            <a:endParaRPr sz="2400"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728027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0" dirty="0"/>
              <a:t>Работа </a:t>
            </a:r>
            <a:r>
              <a:rPr sz="3600" spc="-95" dirty="0"/>
              <a:t>9</a:t>
            </a:r>
            <a:r>
              <a:rPr sz="3600" spc="-9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3600" spc="-220" dirty="0"/>
              <a:t>Раппортные </a:t>
            </a:r>
            <a:r>
              <a:rPr sz="3600" spc="-204" dirty="0"/>
              <a:t>полосы </a:t>
            </a:r>
            <a:r>
              <a:rPr sz="3600" spc="-100" dirty="0"/>
              <a:t>и</a:t>
            </a:r>
            <a:r>
              <a:rPr sz="3600" spc="25" dirty="0"/>
              <a:t> </a:t>
            </a:r>
            <a:r>
              <a:rPr sz="3600" spc="-170" dirty="0"/>
              <a:t>сетки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79506" y="1976591"/>
            <a:ext cx="2934627" cy="394144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3919854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0" dirty="0"/>
              <a:t>Работа </a:t>
            </a:r>
            <a:r>
              <a:rPr sz="3600" spc="-125" dirty="0"/>
              <a:t>10</a:t>
            </a:r>
            <a:r>
              <a:rPr sz="3600" spc="-12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3600" spc="6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185" dirty="0"/>
              <a:t>Упаковка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205426" y="1588008"/>
            <a:ext cx="5724823" cy="420484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43954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0" dirty="0"/>
              <a:t>Работа </a:t>
            </a:r>
            <a:r>
              <a:rPr sz="3600" spc="-125" dirty="0"/>
              <a:t>11</a:t>
            </a:r>
            <a:r>
              <a:rPr sz="3600" spc="-12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3600" spc="8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250" dirty="0"/>
              <a:t>Стилизация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324700" y="1575239"/>
            <a:ext cx="2870059" cy="4826136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7401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0" dirty="0"/>
              <a:t>Работа </a:t>
            </a:r>
            <a:r>
              <a:rPr sz="3600" spc="-125" dirty="0"/>
              <a:t>12</a:t>
            </a:r>
            <a:r>
              <a:rPr sz="3600" spc="-12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3600" spc="-250" dirty="0"/>
              <a:t>Стилизация</a:t>
            </a:r>
            <a:r>
              <a:rPr sz="3600" spc="35" dirty="0"/>
              <a:t> </a:t>
            </a:r>
            <a:r>
              <a:rPr sz="3600" spc="-180" dirty="0"/>
              <a:t>геометризация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2923032" y="1249680"/>
            <a:ext cx="6007608" cy="50292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366458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0" dirty="0"/>
              <a:t>Работа </a:t>
            </a:r>
            <a:r>
              <a:rPr sz="3600" spc="-125" dirty="0"/>
              <a:t>13</a:t>
            </a:r>
            <a:r>
              <a:rPr sz="3600" spc="-12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3600" spc="-1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200" dirty="0"/>
              <a:t>Визитка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51732" y="1690116"/>
            <a:ext cx="3893819" cy="422148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6891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0" dirty="0"/>
              <a:t>Работа </a:t>
            </a:r>
            <a:r>
              <a:rPr sz="3600" dirty="0">
                <a:latin typeface="Times New Roman" panose="02020603050405020304"/>
                <a:cs typeface="Times New Roman" panose="02020603050405020304"/>
              </a:rPr>
              <a:t>1: </a:t>
            </a:r>
            <a:r>
              <a:rPr sz="3600" spc="-145" dirty="0"/>
              <a:t>Композиция,</a:t>
            </a:r>
            <a:r>
              <a:rPr sz="3600" spc="-114" dirty="0"/>
              <a:t> </a:t>
            </a:r>
            <a:r>
              <a:rPr sz="3600" spc="-275" dirty="0"/>
              <a:t>формальная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4495545" y="1580261"/>
            <a:ext cx="3230880" cy="435864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8686926" y="2362072"/>
            <a:ext cx="2438400" cy="24384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pic>
        <p:nvPicPr>
          <p:cNvPr id="5" name="Picture 4" descr="Screenshot 2023-06-21 17204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76400"/>
            <a:ext cx="2924175" cy="41668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932053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0" dirty="0"/>
              <a:t>Работа </a:t>
            </a:r>
            <a:r>
              <a:rPr sz="3600" spc="-95" dirty="0"/>
              <a:t>2</a:t>
            </a:r>
            <a:r>
              <a:rPr sz="3600" spc="-9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3600" spc="-280" dirty="0"/>
              <a:t>Цвет </a:t>
            </a:r>
            <a:r>
              <a:rPr sz="3600" spc="-120" dirty="0"/>
              <a:t>(из </a:t>
            </a:r>
            <a:r>
              <a:rPr sz="3600" spc="-195" dirty="0"/>
              <a:t>контраста </a:t>
            </a:r>
            <a:r>
              <a:rPr sz="3600" spc="-220" dirty="0"/>
              <a:t>в </a:t>
            </a:r>
            <a:r>
              <a:rPr sz="3600" spc="-180" dirty="0"/>
              <a:t>нюанс </a:t>
            </a:r>
            <a:r>
              <a:rPr sz="3600" spc="-100" dirty="0"/>
              <a:t>и</a:t>
            </a:r>
            <a:r>
              <a:rPr sz="3600" spc="30" dirty="0"/>
              <a:t> </a:t>
            </a:r>
            <a:r>
              <a:rPr sz="3600" spc="-170" dirty="0"/>
              <a:t>обратно)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871821" y="1690116"/>
            <a:ext cx="2600714" cy="4559791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848257" y="1836615"/>
            <a:ext cx="3028400" cy="44255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387350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0" dirty="0"/>
              <a:t>Работа </a:t>
            </a:r>
            <a:r>
              <a:rPr sz="3600" spc="-95" dirty="0"/>
              <a:t>3</a:t>
            </a:r>
            <a:r>
              <a:rPr sz="3600" spc="-9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3600" spc="7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150" dirty="0"/>
              <a:t>Динамика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97452" y="1228344"/>
            <a:ext cx="3476244" cy="4917948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339979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0" dirty="0"/>
              <a:t>Работа </a:t>
            </a:r>
            <a:r>
              <a:rPr sz="3600" spc="-95" dirty="0"/>
              <a:t>4</a:t>
            </a:r>
            <a:r>
              <a:rPr sz="3600" spc="-95" dirty="0">
                <a:latin typeface="Times New Roman" panose="02020603050405020304"/>
                <a:cs typeface="Times New Roman" panose="02020603050405020304"/>
              </a:rPr>
              <a:t>:</a:t>
            </a:r>
            <a:r>
              <a:rPr sz="3600" spc="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3600" spc="-275" dirty="0"/>
              <a:t>Статика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3947355" y="1925311"/>
            <a:ext cx="3326501" cy="390183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61931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0" dirty="0"/>
              <a:t>Работа </a:t>
            </a:r>
            <a:r>
              <a:rPr sz="3600" spc="-95" dirty="0"/>
              <a:t>5</a:t>
            </a:r>
            <a:r>
              <a:rPr sz="3600" spc="-9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3600" spc="-215" dirty="0"/>
              <a:t>История</a:t>
            </a:r>
            <a:r>
              <a:rPr sz="3600" spc="-45" dirty="0"/>
              <a:t> </a:t>
            </a:r>
            <a:r>
              <a:rPr sz="3600" spc="-175" dirty="0"/>
              <a:t>треугольника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634288" y="2395423"/>
            <a:ext cx="2386584" cy="3165652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56788" y="1690116"/>
            <a:ext cx="5814060" cy="4114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9510359" y="2416958"/>
            <a:ext cx="2109653" cy="27358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7274559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0" dirty="0"/>
              <a:t>Работа </a:t>
            </a:r>
            <a:r>
              <a:rPr sz="3600" spc="-95" dirty="0"/>
              <a:t>6</a:t>
            </a:r>
            <a:r>
              <a:rPr sz="3600" spc="-9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3600" spc="-330" dirty="0"/>
              <a:t>Вес </a:t>
            </a:r>
            <a:r>
              <a:rPr sz="3600" spc="-185" dirty="0"/>
              <a:t>(квадрат </a:t>
            </a:r>
            <a:r>
              <a:rPr sz="3600" spc="-100" dirty="0"/>
              <a:t>и</a:t>
            </a:r>
            <a:r>
              <a:rPr sz="3600" spc="170" dirty="0"/>
              <a:t> </a:t>
            </a:r>
            <a:r>
              <a:rPr sz="3600" spc="-130" dirty="0"/>
              <a:t>композиция)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959864" y="1690116"/>
            <a:ext cx="2916936" cy="411480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6513271" y="1865680"/>
            <a:ext cx="2809036" cy="320405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39" y="687704"/>
            <a:ext cx="577977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290" dirty="0"/>
              <a:t>Работа </a:t>
            </a:r>
            <a:r>
              <a:rPr sz="3600" spc="-95" dirty="0"/>
              <a:t>7</a:t>
            </a:r>
            <a:r>
              <a:rPr sz="3600" spc="-95" dirty="0">
                <a:latin typeface="Times New Roman" panose="02020603050405020304"/>
                <a:cs typeface="Times New Roman" panose="02020603050405020304"/>
              </a:rPr>
              <a:t>: </a:t>
            </a:r>
            <a:r>
              <a:rPr sz="3600" spc="-250" dirty="0"/>
              <a:t>Цветовые</a:t>
            </a:r>
            <a:r>
              <a:rPr sz="3600" spc="10" dirty="0"/>
              <a:t> </a:t>
            </a:r>
            <a:r>
              <a:rPr sz="3600" spc="-140" dirty="0"/>
              <a:t>гармонии</a:t>
            </a:r>
            <a:endParaRPr sz="3600">
              <a:latin typeface="Times New Roman" panose="02020603050405020304"/>
              <a:cs typeface="Times New Roman" panose="02020603050405020304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6776" y="1565147"/>
            <a:ext cx="3197352" cy="3303854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7149307" y="2438388"/>
            <a:ext cx="2446731" cy="246954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16940" y="671195"/>
            <a:ext cx="9328150" cy="566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spc="-5" dirty="0">
                <a:latin typeface="Arial" panose="020B0604020202020204" pitchFamily="34" charset="0"/>
                <a:cs typeface="Arial" panose="020B0604020202020204" pitchFamily="34" charset="0"/>
              </a:rPr>
              <a:t>Работа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8: </a:t>
            </a:r>
            <a:r>
              <a:rPr sz="3600" spc="-25" dirty="0">
                <a:latin typeface="Arial" panose="020B0604020202020204" pitchFamily="34" charset="0"/>
                <a:cs typeface="Arial" panose="020B0604020202020204" pitchFamily="34" charset="0"/>
              </a:rPr>
              <a:t>Оболожка </a:t>
            </a:r>
            <a:r>
              <a:rPr sz="3600" spc="45" dirty="0">
                <a:latin typeface="Arial" panose="020B0604020202020204" pitchFamily="34" charset="0"/>
                <a:cs typeface="Arial" panose="020B0604020202020204" pitchFamily="34" charset="0"/>
              </a:rPr>
              <a:t>для</a:t>
            </a:r>
            <a:r>
              <a:rPr sz="3600" spc="-24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z="3600" dirty="0">
                <a:latin typeface="Arial" panose="020B0604020202020204" pitchFamily="34" charset="0"/>
                <a:cs typeface="Arial" panose="020B0604020202020204" pitchFamily="34" charset="0"/>
              </a:rPr>
              <a:t>композиции</a:t>
            </a:r>
            <a:endParaRPr sz="36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219200" y="2315210"/>
            <a:ext cx="3847465" cy="3856990"/>
          </a:xfrm>
          <a:prstGeom prst="rect">
            <a:avLst/>
          </a:prstGeom>
          <a:blipFill>
            <a:blip r:embed="rId1" cstate="print"/>
            <a:stretch>
              <a:fillRect/>
            </a:stretch>
          </a:blipFill>
        </p:spPr>
        <p:txBody>
          <a:bodyPr wrap="square" lIns="0" tIns="0" rIns="0" bIns="0" rtlCol="0"/>
          <a:lstStyle/>
          <a:p/>
        </p:txBody>
      </p:sp>
      <p:sp>
        <p:nvSpPr>
          <p:cNvPr id="4" name="Text Box 3"/>
          <p:cNvSpPr txBox="1"/>
          <p:nvPr/>
        </p:nvSpPr>
        <p:spPr>
          <a:xfrm>
            <a:off x="2667635" y="1592580"/>
            <a:ext cx="101663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>
                <a:latin typeface="Arial" panose="020B0604020202020204" pitchFamily="34" charset="0"/>
                <a:cs typeface="Arial" panose="020B0604020202020204" pitchFamily="34" charset="0"/>
              </a:rPr>
              <a:t>Старая </a:t>
            </a:r>
            <a:endParaRPr lang="ru-RU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8330565" y="1600200"/>
            <a:ext cx="89217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ru-RU" altLang="en-US">
                <a:latin typeface="Arial" panose="020B0604020202020204" pitchFamily="34" charset="0"/>
                <a:cs typeface="Arial" panose="020B0604020202020204" pitchFamily="34" charset="0"/>
              </a:rPr>
              <a:t>Новая</a:t>
            </a:r>
            <a:endParaRPr lang="ru-RU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 descr="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635" y="2315210"/>
            <a:ext cx="3835400" cy="38252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426</Words>
  <Application>WPS Presentation</Application>
  <PresentationFormat>On-screen Show (4:3)</PresentationFormat>
  <Paragraphs>33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5" baseType="lpstr">
      <vt:lpstr>Arial</vt:lpstr>
      <vt:lpstr>SimSun</vt:lpstr>
      <vt:lpstr>Wingdings</vt:lpstr>
      <vt:lpstr>Arial</vt:lpstr>
      <vt:lpstr>Carlito</vt:lpstr>
      <vt:lpstr>Segoe Print</vt:lpstr>
      <vt:lpstr>Times New Roman</vt:lpstr>
      <vt:lpstr>Microsoft YaHei</vt:lpstr>
      <vt:lpstr>Arial Unicode MS</vt:lpstr>
      <vt:lpstr>Calibri</vt:lpstr>
      <vt:lpstr>Office Theme</vt:lpstr>
      <vt:lpstr>Хоанг Ван Куан Р3166 (1.1)</vt:lpstr>
      <vt:lpstr>Работа 1: Композиция, формальная</vt:lpstr>
      <vt:lpstr>Работа 2: Цвет (из контраста в нюанс и обратно)</vt:lpstr>
      <vt:lpstr>Работа 3: Динамика</vt:lpstr>
      <vt:lpstr>Работа 4: Статика</vt:lpstr>
      <vt:lpstr>Работа 5: История треугольника</vt:lpstr>
      <vt:lpstr>Работа 6: Вес (квадрат и композиция)</vt:lpstr>
      <vt:lpstr>Работа 7: Цветовые гармонии</vt:lpstr>
      <vt:lpstr>Работа 8: Оболожка для композиции</vt:lpstr>
      <vt:lpstr>Работа 9: Раппортные полосы и сетки</vt:lpstr>
      <vt:lpstr>Работа 10: Упаковка</vt:lpstr>
      <vt:lpstr>Работа 11: Стилизация</vt:lpstr>
      <vt:lpstr>Работа 12: Стилизация геометризация</vt:lpstr>
      <vt:lpstr>Работа 13: Визитка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ПРОПЕДЕВТИКА ДИЗАЙНАХоанг Ван Куан Р3166 (1.1)</dc:title>
  <dc:creator/>
  <cp:lastModifiedBy>asgat</cp:lastModifiedBy>
  <cp:revision>3</cp:revision>
  <dcterms:created xsi:type="dcterms:W3CDTF">2023-06-20T23:19:00Z</dcterms:created>
  <dcterms:modified xsi:type="dcterms:W3CDTF">2023-06-22T12:08:18Z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2023-06-21T09:00:00Z</vt:filetime>
  </property>
  <property fmtid="{D5CDD505-2E9C-101B-9397-08002B2CF9AE}" pid="3" name="Creator">
    <vt:lpwstr>WPS Presentation</vt:lpwstr>
  </property>
  <property fmtid="{D5CDD505-2E9C-101B-9397-08002B2CF9AE}" pid="4" name="LastSaved">
    <vt:filetime>2023-06-20T09:00:00Z</vt:filetime>
  </property>
  <property fmtid="{D5CDD505-2E9C-101B-9397-08002B2CF9AE}" pid="5" name="ICV">
    <vt:lpwstr>A8E0AE15AA824D68A43ED3791B5A1D0A</vt:lpwstr>
  </property>
  <property fmtid="{D5CDD505-2E9C-101B-9397-08002B2CF9AE}" pid="6" name="KSOProductBuildVer">
    <vt:lpwstr>1033-11.2.0.11537</vt:lpwstr>
  </property>
</Properties>
</file>