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3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02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17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4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8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A7D89-EA6F-4BFF-969C-61D7C84FF82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A70954-A27E-4E6D-A474-4AA7DAB7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9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51551" y="665307"/>
            <a:ext cx="8210552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vi-VN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цифрового продукта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3951" y="4689121"/>
            <a:ext cx="42009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vi-VN" sz="28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800" b="1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Бровкин 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Артём Евгеньевич</a:t>
            </a:r>
            <a:endParaRPr lang="ru-RU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Карнаева 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Загидат </a:t>
            </a:r>
            <a:r>
              <a:rPr lang="ru-R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Башировна</a:t>
            </a:r>
          </a:p>
          <a:p>
            <a:r>
              <a:rPr lang="ru-R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Хоанг Ван Куан</a:t>
            </a:r>
            <a:endParaRPr lang="vi-VN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0912" y="2441778"/>
            <a:ext cx="651279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ru-RU" sz="8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Яндекс </a:t>
            </a:r>
            <a:r>
              <a:rPr lang="vi-VN" sz="8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endParaRPr lang="en-US" sz="8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6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4908" y="609601"/>
            <a:ext cx="637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 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908" y="1317487"/>
            <a:ext cx="5572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 рядом-социальный проект в самом приложении-помогает совершать благотворительные взносы быстро и со знанием того,на что пойдут эти деньги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назвать определенные адреса каким-то словом(дом,работа,школа..) и далее они сохраняются для быстрой навигации.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детский тариф,чтоб не беспокоится о наличии детского кресла в автомобиле.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Теперь в Яндекс Go можно помогать маломобильным людя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70" y="3309084"/>
            <a:ext cx="4153230" cy="276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9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Помощь рядом» — Социальный проект Яндек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40" y="1819564"/>
            <a:ext cx="9425992" cy="421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4908" y="609601"/>
            <a:ext cx="637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 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9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спасибо за внимание котики: 2 тыс изображений найдено в Яндекс Картинк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193" y="1955366"/>
            <a:ext cx="40671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2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4545" y="1440873"/>
            <a:ext cx="34174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единое приложение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помогает людям решать повседневные задачи в городе — быстро и точно в срок 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0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1563" y="1597893"/>
            <a:ext cx="3592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vi-V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интерфейса</a:t>
            </a:r>
            <a:endParaRPr lang="vi-V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1890">
            <a:off x="6768882" y="151055"/>
            <a:ext cx="3124636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8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4909" y="609601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909" y="1452789"/>
            <a:ext cx="5569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которое помогает людям решать повседневные задачи в городе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 заказать машину. Займет всего несколько минут. Вы можете заказать такси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 добраться до нужного места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Газель с грузчиками в Перми, заказать в один клик - &quot;ТРИАСС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7" y="3619417"/>
            <a:ext cx="3537528" cy="32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6" descr="Брендирование авто такси под Яндекс такси в Москве - оклейка автомобиля в  новый бренд, цен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24074" y="3740728"/>
            <a:ext cx="4904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Перевозка с грузчиками для больших вещей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Смотреть расписание транспорта, пример: автобус, трамвай, …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Аренда электросамокат сервис такси премиального классов “Ultima”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Брендирование авто такси под Яндекс такси в Москве - оклейка автомобиля в  новый бренд, цен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Брендирование авто такси под Яндекс такси в Москве - оклейка автомобиля в  новый бренд, цены"/>
          <p:cNvSpPr>
            <a:spLocks noChangeAspect="1" noChangeArrowheads="1"/>
          </p:cNvSpPr>
          <p:nvPr/>
        </p:nvSpPr>
        <p:spPr bwMode="auto">
          <a:xfrm>
            <a:off x="307975" y="-2187149"/>
            <a:ext cx="2499880" cy="24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0279" y="1690253"/>
            <a:ext cx="6366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электронику, одежду, товары для дома с скидками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вызвать курьера, если вы хотите передать документы, продукты, еды, предметы быта и т.д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заказать разнообразные блюда из кафе или ресторана</a:t>
            </a:r>
          </a:p>
          <a:p>
            <a:r>
              <a:rPr lang="ru-RU" b="0" dirty="0" smtClean="0">
                <a:effectLst/>
              </a:rPr>
              <a:t/>
            </a:r>
            <a:br>
              <a:rPr lang="ru-RU" b="0" dirty="0" smtClean="0">
                <a:effectLst/>
              </a:rPr>
            </a:br>
            <a:endParaRPr lang="en-US" dirty="0"/>
          </a:p>
        </p:txBody>
      </p:sp>
      <p:pic>
        <p:nvPicPr>
          <p:cNvPr id="3082" name="Picture 10" descr="Черная Пятница в июле | Скидки в американских интернет-магазинах до 70% — 4  июля в СШ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78" y="3690565"/>
            <a:ext cx="4108450" cy="293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54909" y="609601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9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4908" y="609601"/>
            <a:ext cx="650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собенности интерфейса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908" y="1385454"/>
            <a:ext cx="828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показывает точки на карте в которые авто будет проще подъехать.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выбранного места нахождения указывается ориентировочное время прибытия такси.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Позиция автомобиля отображается на карте в режиме реального времени.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 descr="У Яндекс Go появился тариф «Попутчик» для совместных поездок на такси -  читайте в разделе Новости в Журнале Авто.р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35" y="2733764"/>
            <a:ext cx="7010080" cy="394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5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3" y="1330037"/>
            <a:ext cx="5209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“Индекс спроса” показывает, насколько повышена цена из-за недостатка свободных машин в районе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Самые востребованные пункты назначения указываются на панели быстрого доступа.</a:t>
            </a:r>
          </a:p>
          <a:p>
            <a:endParaRPr lang="en-US" dirty="0"/>
          </a:p>
        </p:txBody>
      </p:sp>
      <p:pic>
        <p:nvPicPr>
          <p:cNvPr id="8" name="Picture 2" descr="Оценки спроса в промышленности сближаются с реальностью – Газета  Коммерсантъ № 12 (7213) от 25.01.2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9" y="963544"/>
            <a:ext cx="3308062" cy="535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54908" y="609601"/>
            <a:ext cx="650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собенности интерфейса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2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4908" y="609601"/>
            <a:ext cx="637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 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908" y="1317487"/>
            <a:ext cx="61329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разнообразного функционала в одном приложении,доступного с одного зарегистрированного аккаунта.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привязывает к себе несколько банковских карт,которые можно менять при использовании.Плюс по всему,при подписке Яндекс +,начисляются баллы за покупки и такси.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Одну цель обслуживается сразу несколькими вариантами:доставка-лавка,Яндекс доставка;перемещение-яндекс такси,транспорт,драйв;также доставка груза обслуживает город проживания и другие города по желанию.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работать водителем такси через одно приложение,не теряя остального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заказать такси разного класса для определенных случаев.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6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4908" y="628073"/>
            <a:ext cx="637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 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6868" y="1945558"/>
            <a:ext cx="5832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для бизнеса-компаративно удобный функционал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поездок и предпочтения в покупках учитываются алгоритмами,при использовании вам будут предлагать ранее посещаемые места и ваши любимые позиции(например в Яндекс лавке/доставке)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2" descr="Корпоративное такси для организаций | Яндекс Go для бизнес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6868" y="3783011"/>
            <a:ext cx="562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Семейный аккаунт-решает вопрос беспокойства родителей за своих детей(перемещение в такси для всей семьи отражается на общей карте).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8" name="Picture 10" descr="Яндекс Go — заказ машины и доставки вещей в Узбекистане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63" y="1945558"/>
            <a:ext cx="3622098" cy="30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8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329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Quan</dc:creator>
  <cp:lastModifiedBy>Hoang Quan</cp:lastModifiedBy>
  <cp:revision>13</cp:revision>
  <dcterms:created xsi:type="dcterms:W3CDTF">2023-02-28T20:06:24Z</dcterms:created>
  <dcterms:modified xsi:type="dcterms:W3CDTF">2023-02-28T22:50:29Z</dcterms:modified>
</cp:coreProperties>
</file>