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ADF6-AFA3-43C0-9E5C-3FFBC5CD1D6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D598-FCC4-4272-9A91-0F68588F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3D598-FCC4-4272-9A91-0F68588F5A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73DA-4E4E-466B-CDDF-844A869F7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5D268-8B49-9C1F-9EFE-7BC04097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C551-6321-6D01-9962-914834C8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C799-060C-47EA-8D83-4BDDFF0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02DA-76BE-69F1-A04B-F4E8046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922D-3C12-B187-EC79-7FC51CD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DEDB6-93D9-DC80-114B-60710D4C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14D3-F038-B652-8A71-E66D7054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9EC8-27A4-53F5-FF17-09E6A132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5D84-E542-98F3-E15E-58B8FE4F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49917-FA6E-ECDD-CE7D-27BED8651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9862-2800-3F29-5BB8-91FBBA6B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9C2F-CEA0-C95A-77B8-E0A90C8A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BC8D-85ED-FE55-8C3A-1A0BB0F0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2B33-3DFA-66C6-40B0-9C4AF990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0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B91F-15C3-0E31-0E3C-C77ED167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B1A4-9DA9-A2E7-3179-04237A29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7AC4-1F02-14D4-F234-4AA7C413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14C9-3820-83E0-F6CC-8401400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9339-18F5-F9E2-05EE-665EC09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58CE-EBD0-11E1-17E7-D24EA14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9A18-C6A3-DFAD-297F-8ED2B0C8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1A9A-233E-3BE3-B0F0-D3CF4D91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0CB5-0A9C-8655-01B0-F2B484DF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7152-F871-DDEE-4411-F6DEF378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B6D-28BB-9626-96F1-1FC636D0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9B0B-6CA0-6BAB-1C63-05C67EFBF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20257-90DA-E872-0EC6-A8C60884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B3A2-2AD9-C26D-C5AF-378435CF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8E313-9D23-EDE3-4FAC-B21A3E1A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BB3F-0B2F-62C8-41F4-01D492A7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4EB0-5367-3D93-BA68-A56493B5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1E912-2CBA-9E89-E3A1-9FDC0325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24BE-4D91-E312-4993-71683BB4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FFA63-060C-DBDF-743D-6619F5F07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4E40E-9465-3B06-DC08-2CA917709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FB46B-1DC8-7C32-54EB-D002AEAE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044F3-3B10-810D-A26D-48ED0EE0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6BB6D-E799-7C9A-2355-B72AA04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B80-500A-7B5C-74A2-3193A53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863A0-A5E5-0163-94EB-A686BC4C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0E8-C15C-E375-3FB8-EDD7FDA1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80182-4DC1-5441-D4D4-5A553187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31104-84CC-6358-1FF0-EF416F12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935FD-0CE5-9105-3D63-0F01430E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6976D-0CC7-F745-293A-B3794407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7ACA-0498-4B2B-28C2-2E1F4BCE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4A5C-577C-5EA3-A5FF-D41A1B05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246AF-C276-0400-EBCD-114C1C10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6EFF-C2D4-3324-50E4-DCF11EC7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D61F-B88A-AB33-4A06-CEC6EB95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269C3-9AB6-1804-31BF-0CED71B8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A599-C7FF-BF81-46EB-D52318C0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FD919-49A5-3A36-3AA8-E588CE018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6163-2EF0-5E97-5DB9-502BE9C98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A21FD-811B-84BD-50AF-1499C850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FC240-D5D9-5B36-1A0A-5DFDAE78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21F03-933D-D46F-0C5F-29F33F9F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2D5F9-1BE3-B46D-9F9F-649FA10A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8ECB-4104-7FC2-889D-E4D6A8A2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1440-B7A5-CAC4-0D41-73450B02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BFE28-77FE-482B-B44A-95BB4946F5F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7E34-84D0-93DD-D44F-8BF8D15D2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BAEC-4C17-120B-1823-41495107D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10E19-BE2D-4C6F-A249-A2FDB167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D7A1-A65A-328E-7981-50C8A18E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Final Project : Survival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DDAD-1D7F-B279-FB98-789A97CA6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Nehemiah Cedillo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9D22-19A4-ACF6-B9C2-9CAA1F60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Other Mechanics to Add if Possible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DFBF-AF95-0962-D0B3-91C7B66F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Upgrade the player’s weapon.</a:t>
            </a:r>
          </a:p>
          <a:p>
            <a:r>
              <a:rPr lang="en-US" sz="2000"/>
              <a:t>Adding Sentries</a:t>
            </a:r>
          </a:p>
          <a:p>
            <a:pPr lvl="1"/>
            <a:r>
              <a:rPr lang="en-US" sz="2000"/>
              <a:t>Furthermore, adding a variety of sentries.</a:t>
            </a:r>
          </a:p>
          <a:p>
            <a:r>
              <a:rPr lang="en-US" sz="2000"/>
              <a:t>Repair the barricade.</a:t>
            </a:r>
          </a:p>
          <a:p>
            <a:r>
              <a:rPr lang="en-US" sz="2000"/>
              <a:t>Different Enemy Types.</a:t>
            </a:r>
          </a:p>
          <a:p>
            <a:pPr lvl="1"/>
            <a:r>
              <a:rPr lang="en-US" sz="2000"/>
              <a:t>Slow Moving, but tougher enemies</a:t>
            </a:r>
          </a:p>
          <a:p>
            <a:pPr lvl="1"/>
            <a:r>
              <a:rPr lang="en-US" sz="2000"/>
              <a:t>Teleporting Enemies</a:t>
            </a:r>
          </a:p>
          <a:p>
            <a:pPr lvl="1"/>
            <a:r>
              <a:rPr lang="en-US" sz="2000"/>
              <a:t>Tanks / Vehicles.</a:t>
            </a:r>
          </a:p>
        </p:txBody>
      </p:sp>
      <p:pic>
        <p:nvPicPr>
          <p:cNvPr id="7" name="Picture 6" descr="A group of red objects&#10;&#10;Description automatically generated">
            <a:extLst>
              <a:ext uri="{FF2B5EF4-FFF2-40B4-BE49-F238E27FC236}">
                <a16:creationId xmlns:a16="http://schemas.microsoft.com/office/drawing/2014/main" id="{59ED6D4B-6343-A37E-A720-E5161D389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56948"/>
            <a:ext cx="5458968" cy="39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08A7B-CBEC-1FF6-3635-496AB69F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Idea : Surviving Against Enemies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D90B-3F03-F665-7B9B-BF8371E29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dirty="0"/>
              <a:t>Goal:</a:t>
            </a:r>
          </a:p>
          <a:p>
            <a:pPr lvl="1"/>
            <a:r>
              <a:rPr lang="en-US" sz="1700" dirty="0"/>
              <a:t>Survive against a wave of enemies.</a:t>
            </a:r>
          </a:p>
          <a:p>
            <a:pPr lvl="1"/>
            <a:r>
              <a:rPr lang="en-US" sz="1700" dirty="0"/>
              <a:t>Infinitely spawning enemies</a:t>
            </a:r>
          </a:p>
          <a:p>
            <a:pPr lvl="1"/>
            <a:r>
              <a:rPr lang="en-US" sz="1700" dirty="0"/>
              <a:t>Try to gain a high score.</a:t>
            </a:r>
          </a:p>
          <a:p>
            <a:r>
              <a:rPr lang="en-US" sz="2100" dirty="0"/>
              <a:t>How: Player Shoots at the Enemies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dirty="0"/>
              <a:t>References:</a:t>
            </a:r>
          </a:p>
          <a:p>
            <a:pPr lvl="2"/>
            <a:r>
              <a:rPr lang="en-US" sz="1700" dirty="0"/>
              <a:t>Similar to Call Of Duty 3 Spec Ops Survival.</a:t>
            </a:r>
          </a:p>
        </p:txBody>
      </p:sp>
      <p:pic>
        <p:nvPicPr>
          <p:cNvPr id="14" name="Content Placeholder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BC8BC19-B4E4-DB2E-348A-B0901712E8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3967"/>
            <a:ext cx="5181600" cy="3854653"/>
          </a:xfrm>
        </p:spPr>
      </p:pic>
    </p:spTree>
    <p:extLst>
      <p:ext uri="{BB962C8B-B14F-4D97-AF65-F5344CB8AC3E}">
        <p14:creationId xmlns:p14="http://schemas.microsoft.com/office/powerpoint/2010/main" val="394038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5890-BC07-DE74-2FC4-02E9B9C3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Replay-ability : High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906B-C03C-4013-BBBD-13D0352273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playing the game, the player will be scored in a 2 of ways:</a:t>
            </a:r>
          </a:p>
          <a:p>
            <a:pPr lvl="1"/>
            <a:r>
              <a:rPr lang="en-US" dirty="0"/>
              <a:t>Number of Enemies Destroyed.</a:t>
            </a:r>
          </a:p>
          <a:p>
            <a:pPr lvl="1"/>
            <a:r>
              <a:rPr lang="en-US" dirty="0"/>
              <a:t>Amount of Time Survived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After the player is defeated, they will be given their final score.</a:t>
            </a:r>
          </a:p>
        </p:txBody>
      </p:sp>
      <p:pic>
        <p:nvPicPr>
          <p:cNvPr id="6" name="Content Placeholder 5" descr="A group of blue and grey objects&#10;&#10;Description automatically generated">
            <a:extLst>
              <a:ext uri="{FF2B5EF4-FFF2-40B4-BE49-F238E27FC236}">
                <a16:creationId xmlns:a16="http://schemas.microsoft.com/office/drawing/2014/main" id="{04C02628-EAF9-0A64-E7F0-FBA646205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620"/>
            <a:ext cx="5181600" cy="4053348"/>
          </a:xfrm>
        </p:spPr>
      </p:pic>
    </p:spTree>
    <p:extLst>
      <p:ext uri="{BB962C8B-B14F-4D97-AF65-F5344CB8AC3E}">
        <p14:creationId xmlns:p14="http://schemas.microsoft.com/office/powerpoint/2010/main" val="9158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5D044-DA72-3896-AFBA-900D836B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 / Lose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592C-D0F0-A5B3-75DA-7205A197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No Real Win State</a:t>
            </a:r>
          </a:p>
          <a:p>
            <a:pPr lvl="1"/>
            <a:r>
              <a:rPr lang="en-US" sz="2000" dirty="0"/>
              <a:t>Game will only end when the player is defeated.</a:t>
            </a:r>
          </a:p>
          <a:p>
            <a:pPr lvl="1"/>
            <a:r>
              <a:rPr lang="en-US" sz="2000" dirty="0"/>
              <a:t>Player can continue destroying enemies by:</a:t>
            </a:r>
          </a:p>
          <a:p>
            <a:pPr lvl="2"/>
            <a:r>
              <a:rPr lang="en-US" dirty="0"/>
              <a:t>Buying Upgrades</a:t>
            </a:r>
          </a:p>
          <a:p>
            <a:pPr lvl="2"/>
            <a:r>
              <a:rPr lang="en-US" dirty="0"/>
              <a:t>Buying Additional Items:</a:t>
            </a:r>
          </a:p>
          <a:p>
            <a:pPr lvl="3"/>
            <a:r>
              <a:rPr lang="en-US" sz="2000" dirty="0"/>
              <a:t>Grenades</a:t>
            </a:r>
          </a:p>
          <a:p>
            <a:pPr lvl="3"/>
            <a:r>
              <a:rPr lang="en-US" sz="2000" dirty="0"/>
              <a:t>Sentries</a:t>
            </a:r>
          </a:p>
          <a:p>
            <a:pPr lvl="3"/>
            <a:r>
              <a:rPr lang="en-US" sz="2000" dirty="0"/>
              <a:t>Repairing the barricade.</a:t>
            </a:r>
          </a:p>
        </p:txBody>
      </p:sp>
      <p:pic>
        <p:nvPicPr>
          <p:cNvPr id="18" name="Content Placeholder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B2182C-8F89-19DD-C581-30FB8A8548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7" y="1825625"/>
            <a:ext cx="3306525" cy="4351338"/>
          </a:xfrm>
        </p:spPr>
      </p:pic>
    </p:spTree>
    <p:extLst>
      <p:ext uri="{BB962C8B-B14F-4D97-AF65-F5344CB8AC3E}">
        <p14:creationId xmlns:p14="http://schemas.microsoft.com/office/powerpoint/2010/main" val="281282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D7B74-BD32-03F0-103B-8525D36C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Current Plan for Project</a:t>
            </a:r>
          </a:p>
        </p:txBody>
      </p:sp>
    </p:spTree>
    <p:extLst>
      <p:ext uri="{BB962C8B-B14F-4D97-AF65-F5344CB8AC3E}">
        <p14:creationId xmlns:p14="http://schemas.microsoft.com/office/powerpoint/2010/main" val="17761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D765-2B94-183B-E24F-C758DBF3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Mechanic : Enemies Approaching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6A03-7027-0FCE-5AE2-07A8BEEC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Enemies Approach the barricade.</a:t>
            </a:r>
          </a:p>
          <a:p>
            <a:r>
              <a:rPr lang="en-US" dirty="0"/>
              <a:t>Once within range, they’ll start to shoot at the barricade.</a:t>
            </a:r>
          </a:p>
          <a:p>
            <a:r>
              <a:rPr lang="en-US" dirty="0"/>
              <a:t>Once the barricade is destroyed, they will shoot at the player.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oup of red and blue objects&#10;&#10;Description automatically generated">
            <a:extLst>
              <a:ext uri="{FF2B5EF4-FFF2-40B4-BE49-F238E27FC236}">
                <a16:creationId xmlns:a16="http://schemas.microsoft.com/office/drawing/2014/main" id="{5EEAEBE3-61D2-7EA4-15B8-B308FC41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90" y="3517096"/>
            <a:ext cx="3502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60D46-402C-528C-CD80-7A74F411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Coding Plan : Player	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8C6B-E205-54E9-032B-80D46DE8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Player can: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/>
              <a:t>Move left or Right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/>
              <a:t>Point and shoot enemies with the mouse.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/>
              <a:t>If enough time: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200"/>
              <a:t>Place down sentries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200"/>
              <a:t>Repair the Barricade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200"/>
              <a:t>Able to get currency for each type of enemy destroyed.</a:t>
            </a:r>
          </a:p>
        </p:txBody>
      </p:sp>
      <p:pic>
        <p:nvPicPr>
          <p:cNvPr id="11" name="Content Placeholder 10" descr="A group of blue and grey objects&#10;&#10;Description automatically generated">
            <a:extLst>
              <a:ext uri="{FF2B5EF4-FFF2-40B4-BE49-F238E27FC236}">
                <a16:creationId xmlns:a16="http://schemas.microsoft.com/office/drawing/2014/main" id="{3D333517-66B9-1937-C6E1-696E68ED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r="12688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E7F7E-7E2E-FD16-A06D-CB8D7422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Plan : Enemies	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E5D3D-B5D3-F502-0D0E-55AE836A9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Enemies will have a: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Speed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Health Pool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Fire rate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States: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Approaching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Attacking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700"/>
              <a:t>If Barricade exists, shoot the barricade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700"/>
              <a:t>Else shoot at player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700"/>
              <a:t>Will change angles to face target</a:t>
            </a:r>
          </a:p>
        </p:txBody>
      </p:sp>
      <p:pic>
        <p:nvPicPr>
          <p:cNvPr id="6" name="Picture Placeholder 5" descr="A group of red and blue objects&#10;&#10;Description automatically generated">
            <a:extLst>
              <a:ext uri="{FF2B5EF4-FFF2-40B4-BE49-F238E27FC236}">
                <a16:creationId xmlns:a16="http://schemas.microsoft.com/office/drawing/2014/main" id="{6491CA8C-F3A7-5797-0409-DEC8FD1D97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5" b="3535"/>
          <a:stretch>
            <a:fillRect/>
          </a:stretch>
        </p:blipFill>
        <p:spPr>
          <a:xfrm>
            <a:off x="6099048" y="1272968"/>
            <a:ext cx="5458968" cy="43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E0134-3566-88A6-812C-FA753AC1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Scoreboard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6973-AF2E-E858-D01C-6D5E18156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/>
              <a:t>Scoreboard will keep track of:</a:t>
            </a:r>
          </a:p>
          <a:p>
            <a:r>
              <a:rPr lang="en-US" sz="2200"/>
              <a:t> Time </a:t>
            </a:r>
          </a:p>
          <a:p>
            <a:r>
              <a:rPr lang="en-US" sz="2200"/>
              <a:t>Enemies destroyed.</a:t>
            </a:r>
          </a:p>
          <a:p>
            <a:r>
              <a:rPr lang="en-US" sz="2200"/>
              <a:t>Overall Score</a:t>
            </a:r>
          </a:p>
        </p:txBody>
      </p:sp>
      <p:pic>
        <p:nvPicPr>
          <p:cNvPr id="6" name="Content Placeholder 5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3BC324A9-F660-46D7-EB5A-189899BAF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301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Final Project : Survival</vt:lpstr>
      <vt:lpstr>Game Idea : Surviving Against Enemies</vt:lpstr>
      <vt:lpstr>Replay-ability : High Score</vt:lpstr>
      <vt:lpstr>Win / Lose</vt:lpstr>
      <vt:lpstr>Current Plan for Project</vt:lpstr>
      <vt:lpstr>Main Mechanic : Enemies Approaching</vt:lpstr>
      <vt:lpstr>Coding Plan : Player </vt:lpstr>
      <vt:lpstr>Coding Plan : Enemies </vt:lpstr>
      <vt:lpstr>Scoreboard</vt:lpstr>
      <vt:lpstr>Other Mechanics to Add if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: Survival</dc:title>
  <dc:creator>Nemo Cedillo</dc:creator>
  <cp:lastModifiedBy>Nehemiah</cp:lastModifiedBy>
  <cp:revision>3</cp:revision>
  <dcterms:created xsi:type="dcterms:W3CDTF">2024-04-08T22:05:46Z</dcterms:created>
  <dcterms:modified xsi:type="dcterms:W3CDTF">2024-04-09T18:25:04Z</dcterms:modified>
</cp:coreProperties>
</file>