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2" r:id="rId6"/>
    <p:sldId id="259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5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F82-5FB3-4F84-9CCE-99E3106742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BF5-6C98-461A-ACFD-32D0D9BC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F82-5FB3-4F84-9CCE-99E3106742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BF5-6C98-461A-ACFD-32D0D9BC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F82-5FB3-4F84-9CCE-99E3106742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BF5-6C98-461A-ACFD-32D0D9BC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7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F82-5FB3-4F84-9CCE-99E3106742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BF5-6C98-461A-ACFD-32D0D9BC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F82-5FB3-4F84-9CCE-99E3106742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BF5-6C98-461A-ACFD-32D0D9BC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F82-5FB3-4F84-9CCE-99E3106742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BF5-6C98-461A-ACFD-32D0D9BC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2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F82-5FB3-4F84-9CCE-99E3106742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BF5-6C98-461A-ACFD-32D0D9BC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F82-5FB3-4F84-9CCE-99E3106742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BF5-6C98-461A-ACFD-32D0D9BC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F82-5FB3-4F84-9CCE-99E3106742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BF5-6C98-461A-ACFD-32D0D9BC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F82-5FB3-4F84-9CCE-99E3106742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BF5-6C98-461A-ACFD-32D0D9BC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8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F82-5FB3-4F84-9CCE-99E3106742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1BF5-6C98-461A-ACFD-32D0D9BC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4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0569F82-5FB3-4F84-9CCE-99E3106742A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98F1BF5-6C98-461A-ACFD-32D0D9BC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25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CFD8-F3F8-9A36-A3E8-C4D935DA1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Proposal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DDBAA-94C0-C7A7-E06D-130DB4B0E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Nemo Cedillo</a:t>
            </a:r>
          </a:p>
        </p:txBody>
      </p:sp>
    </p:spTree>
    <p:extLst>
      <p:ext uri="{BB962C8B-B14F-4D97-AF65-F5344CB8AC3E}">
        <p14:creationId xmlns:p14="http://schemas.microsoft.com/office/powerpoint/2010/main" val="264197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2254-BE73-53CC-9AB0-BD1E534F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0C54E-9BF9-A17B-AB3D-72FC3935F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Uploading Data from the Game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B3B87-1BF1-CDFB-A1F3-2F64A9C9E2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Uploading data to the web.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81361-A70F-11D7-311F-9AFA2722F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Getting Data from the Web to Game.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CF65B-E8D8-3CA3-C1C8-211150909E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Finding a way to transfer data.</a:t>
            </a:r>
          </a:p>
          <a:p>
            <a:r>
              <a:rPr lang="en-US" dirty="0"/>
              <a:t>Make the player’s data accessible anywhere.</a:t>
            </a:r>
          </a:p>
        </p:txBody>
      </p:sp>
    </p:spTree>
    <p:extLst>
      <p:ext uri="{BB962C8B-B14F-4D97-AF65-F5344CB8AC3E}">
        <p14:creationId xmlns:p14="http://schemas.microsoft.com/office/powerpoint/2010/main" val="309540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E27D-A642-E028-BB42-826D11FC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Intergalatic</a:t>
            </a:r>
            <a:r>
              <a:rPr lang="en-US" dirty="0"/>
              <a:t> Shooter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05C6-BDEF-F3DA-343F-34DCAC1BA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Client is able to travel to different planets and complete missions in a simple manner.</a:t>
            </a:r>
          </a:p>
        </p:txBody>
      </p:sp>
      <p:pic>
        <p:nvPicPr>
          <p:cNvPr id="10" name="Content Placeholder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B2CD9663-9861-BF8A-63AF-A7D2FAF84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4350"/>
            <a:ext cx="5181600" cy="2913888"/>
          </a:xfrm>
        </p:spPr>
      </p:pic>
    </p:spTree>
    <p:extLst>
      <p:ext uri="{BB962C8B-B14F-4D97-AF65-F5344CB8AC3E}">
        <p14:creationId xmlns:p14="http://schemas.microsoft.com/office/powerpoint/2010/main" val="392649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82C7-557B-971B-E6C7-EE905697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62C8-AC4F-5FF2-FADF-7574A67E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Gamers</a:t>
            </a:r>
          </a:p>
          <a:p>
            <a:pPr lvl="1"/>
            <a:r>
              <a:rPr lang="en-US" dirty="0"/>
              <a:t>Gamers who like a simple, but adventurous game.</a:t>
            </a:r>
          </a:p>
          <a:p>
            <a:pPr lvl="1"/>
            <a:r>
              <a:rPr lang="en-US" dirty="0"/>
              <a:t>Able to play game.</a:t>
            </a:r>
          </a:p>
          <a:p>
            <a:pPr lvl="1"/>
            <a:r>
              <a:rPr lang="en-US" dirty="0"/>
              <a:t>Keep High Score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A0D5-8755-B71A-ADC0-96684D36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Component : Selecting a planet</a:t>
            </a:r>
          </a:p>
        </p:txBody>
      </p:sp>
      <p:pic>
        <p:nvPicPr>
          <p:cNvPr id="2050" name="Picture 2" descr="Realistic planets on solar system ~ Illustrations ~ Creative Market">
            <a:extLst>
              <a:ext uri="{FF2B5EF4-FFF2-40B4-BE49-F238E27FC236}">
                <a16:creationId xmlns:a16="http://schemas.microsoft.com/office/drawing/2014/main" id="{566AFA21-0676-C913-422E-AC0818A50A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3188" y="1387725"/>
            <a:ext cx="6172200" cy="407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BC829-F41D-5270-B9C6-58E26CA39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will be able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a planet to travel to.</a:t>
            </a:r>
          </a:p>
        </p:txBody>
      </p:sp>
    </p:spTree>
    <p:extLst>
      <p:ext uri="{BB962C8B-B14F-4D97-AF65-F5344CB8AC3E}">
        <p14:creationId xmlns:p14="http://schemas.microsoft.com/office/powerpoint/2010/main" val="252034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8BC8-81D2-BA28-29B0-B37F3575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: Selecting a Mission.		</a:t>
            </a:r>
          </a:p>
        </p:txBody>
      </p:sp>
      <p:pic>
        <p:nvPicPr>
          <p:cNvPr id="6" name="Content Placeholder 5" descr="A circle with white squares on it&#10;&#10;Description automatically generated">
            <a:extLst>
              <a:ext uri="{FF2B5EF4-FFF2-40B4-BE49-F238E27FC236}">
                <a16:creationId xmlns:a16="http://schemas.microsoft.com/office/drawing/2014/main" id="{6A656595-B8EC-2638-036B-3C292E70C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5" y="987425"/>
            <a:ext cx="4873625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76743-89C5-E856-DC12-4904ACD3D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Client is able to select a mission on each planet.</a:t>
            </a:r>
          </a:p>
          <a:p>
            <a:endParaRPr lang="en-US" dirty="0"/>
          </a:p>
          <a:p>
            <a:r>
              <a:rPr lang="en-US" dirty="0"/>
              <a:t>Planet missions will randomize.</a:t>
            </a:r>
          </a:p>
        </p:txBody>
      </p:sp>
    </p:spTree>
    <p:extLst>
      <p:ext uri="{BB962C8B-B14F-4D97-AF65-F5344CB8AC3E}">
        <p14:creationId xmlns:p14="http://schemas.microsoft.com/office/powerpoint/2010/main" val="361389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C742-1033-C3B2-5036-6BC8C469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Component : Selecting a level</a:t>
            </a:r>
          </a:p>
        </p:txBody>
      </p:sp>
      <p:pic>
        <p:nvPicPr>
          <p:cNvPr id="1026" name="Picture 2" descr="March - 2018 - Intellectual Property Office blog">
            <a:extLst>
              <a:ext uri="{FF2B5EF4-FFF2-40B4-BE49-F238E27FC236}">
                <a16:creationId xmlns:a16="http://schemas.microsoft.com/office/drawing/2014/main" id="{420E5A6E-5CE5-C717-3848-A3BE5464E4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1466" y="987425"/>
            <a:ext cx="5595643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49955-544B-CEC2-B14A-61CC54A14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 Looks similar to </a:t>
            </a:r>
            <a:r>
              <a:rPr lang="en-US" dirty="0" err="1"/>
              <a:t>Galaga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33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26C6-569C-427E-D559-77AB95BD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4F244-B20E-253E-8865-6A9586BAD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Logging Where the Player has been.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3BC76-5E8E-1CE0-2952-A140CC7DC7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Keep data on planets the player has been to.</a:t>
            </a:r>
          </a:p>
          <a:p>
            <a:r>
              <a:rPr lang="en-US" dirty="0"/>
              <a:t># of Levels / Missions the player has been on.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7294B-2481-EFA3-FE57-9BA2D6176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Logging Statistics of the Player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12322-9D4D-548F-AD49-CE6CC45FFF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How many aliens / enemies the player destroyed.</a:t>
            </a:r>
          </a:p>
          <a:p>
            <a:pPr lvl="1"/>
            <a:r>
              <a:rPr lang="en-US" dirty="0"/>
              <a:t>Specific stats of each enemy type.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6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550B-98E7-B38C-D901-B2057F9D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Draft Interface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A52631D-87FA-2138-C2D1-5FE4C9AB7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61" y="1825625"/>
            <a:ext cx="7803277" cy="4351338"/>
          </a:xfrm>
        </p:spPr>
      </p:pic>
    </p:spTree>
    <p:extLst>
      <p:ext uri="{BB962C8B-B14F-4D97-AF65-F5344CB8AC3E}">
        <p14:creationId xmlns:p14="http://schemas.microsoft.com/office/powerpoint/2010/main" val="118461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1606-188C-78AA-7134-B6FFFE73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EBA3B-989F-91AF-589F-9209E9D41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Statistics of Player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CF83C-3CC7-9349-2832-359AD14387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Stores statistics including:</a:t>
            </a:r>
          </a:p>
          <a:p>
            <a:pPr lvl="1"/>
            <a:r>
              <a:rPr lang="en-US" dirty="0"/>
              <a:t>Missions Completed</a:t>
            </a:r>
          </a:p>
          <a:p>
            <a:pPr lvl="1"/>
            <a:r>
              <a:rPr lang="en-US" dirty="0"/>
              <a:t>Enemies Destroyed</a:t>
            </a:r>
          </a:p>
          <a:p>
            <a:pPr lvl="1"/>
            <a:r>
              <a:rPr lang="en-US" dirty="0"/>
              <a:t>Ship Components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7A771-0B69-DBB0-EBB2-819B5ABD1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Keep Player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E21DE-43AD-C87E-B58A-CF8AB9014D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Allows the player to play the game anywhere.</a:t>
            </a:r>
          </a:p>
          <a:p>
            <a:r>
              <a:rPr lang="en-US" dirty="0"/>
              <a:t>Stores data so the player can pick it back up anytime.</a:t>
            </a:r>
          </a:p>
        </p:txBody>
      </p:sp>
    </p:spTree>
    <p:extLst>
      <p:ext uri="{BB962C8B-B14F-4D97-AF65-F5344CB8AC3E}">
        <p14:creationId xmlns:p14="http://schemas.microsoft.com/office/powerpoint/2010/main" val="238987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229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Final Project Proposal </vt:lpstr>
      <vt:lpstr>Intergalatic Shooter Game</vt:lpstr>
      <vt:lpstr>Client</vt:lpstr>
      <vt:lpstr>Client Component : Selecting a planet</vt:lpstr>
      <vt:lpstr>Client : Selecting a Mission.  </vt:lpstr>
      <vt:lpstr>Client Component : Selecting a level</vt:lpstr>
      <vt:lpstr>Web Component</vt:lpstr>
      <vt:lpstr>Rough Draft Interface</vt:lpstr>
      <vt:lpstr>Data Component</vt:lpstr>
      <vt:lpstr>Potential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 </dc:title>
  <dc:creator>Nehemiah</dc:creator>
  <cp:lastModifiedBy>Nehemiah</cp:lastModifiedBy>
  <cp:revision>1</cp:revision>
  <dcterms:created xsi:type="dcterms:W3CDTF">2024-03-21T17:47:06Z</dcterms:created>
  <dcterms:modified xsi:type="dcterms:W3CDTF">2024-03-21T18:38:11Z</dcterms:modified>
</cp:coreProperties>
</file>