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
&lt;style scoped&gt;a { color: #eee; }&lt;/style&gt;
This is presenter note. You can write down notes through HTML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change the QR code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size to 32x32 px
Setting size to 32x32 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UESTC 3018 - Communication Systems and Principles</dc:title>
  <dc:subject>Course Slides for the CPS course</dc:subject>
  <dc:creator>Created by Marp</dc:creator>
  <cp:lastModifiedBy>Created by Marp</cp:lastModifiedBy>
  <cp:revision>1</cp:revision>
  <dcterms:created xsi:type="dcterms:W3CDTF">2024-10-14T13:59:07Z</dcterms:created>
  <dcterms:modified xsi:type="dcterms:W3CDTF">2024-10-14T13:59:07Z</dcterms:modified>
</cp:coreProperties>
</file>