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6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8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4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370C-C20F-A941-9B51-91A1FD099668}" type="datetimeFigureOut">
              <a:rPr lang="en-US" smtClean="0"/>
              <a:t>26/10/19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0B27-FD39-6E4A-B6A2-C10CA39B1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7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3826" y="1728843"/>
            <a:ext cx="7849190" cy="3105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818602" y="3078768"/>
            <a:ext cx="654291" cy="516613"/>
            <a:chOff x="7344271" y="3078768"/>
            <a:chExt cx="654291" cy="516613"/>
          </a:xfrm>
        </p:grpSpPr>
        <p:sp>
          <p:nvSpPr>
            <p:cNvPr id="5" name="Rectangle 4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Lift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8043" y="3078768"/>
            <a:ext cx="654291" cy="516613"/>
            <a:chOff x="7344271" y="3078768"/>
            <a:chExt cx="654291" cy="516613"/>
          </a:xfrm>
        </p:grpSpPr>
        <p:sp>
          <p:nvSpPr>
            <p:cNvPr id="9" name="Rectangle 8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55938" y="3136399"/>
              <a:ext cx="642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Lift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6715" y="3747681"/>
            <a:ext cx="785619" cy="407780"/>
            <a:chOff x="7344271" y="3078768"/>
            <a:chExt cx="547186" cy="516613"/>
          </a:xfrm>
        </p:grpSpPr>
        <p:sp>
          <p:nvSpPr>
            <p:cNvPr id="12" name="Rectangle 11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55938" y="3136399"/>
              <a:ext cx="535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Toilet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7274" y="3676917"/>
            <a:ext cx="785619" cy="407780"/>
            <a:chOff x="7344271" y="3078768"/>
            <a:chExt cx="547186" cy="516613"/>
          </a:xfrm>
        </p:grpSpPr>
        <p:sp>
          <p:nvSpPr>
            <p:cNvPr id="15" name="Rectangle 14"/>
            <p:cNvSpPr/>
            <p:nvPr/>
          </p:nvSpPr>
          <p:spPr>
            <a:xfrm>
              <a:off x="7344271" y="3078768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55938" y="3136399"/>
              <a:ext cx="535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Toilet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2357" y="4161189"/>
            <a:ext cx="826245" cy="557589"/>
            <a:chOff x="7344271" y="3149643"/>
            <a:chExt cx="547186" cy="516613"/>
          </a:xfrm>
        </p:grpSpPr>
        <p:sp>
          <p:nvSpPr>
            <p:cNvPr id="18" name="Rectangle 17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27883" y="4161189"/>
            <a:ext cx="564976" cy="557589"/>
            <a:chOff x="7344271" y="3149643"/>
            <a:chExt cx="547186" cy="516613"/>
          </a:xfrm>
        </p:grpSpPr>
        <p:sp>
          <p:nvSpPr>
            <p:cNvPr id="21" name="Rectangle 20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20771" y="3337443"/>
            <a:ext cx="932137" cy="786996"/>
            <a:chOff x="7344271" y="3149643"/>
            <a:chExt cx="547186" cy="516613"/>
          </a:xfrm>
        </p:grpSpPr>
        <p:sp>
          <p:nvSpPr>
            <p:cNvPr id="24" name="Rectangle 23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33904" y="1950370"/>
            <a:ext cx="564976" cy="557589"/>
            <a:chOff x="7344271" y="3149643"/>
            <a:chExt cx="547186" cy="516613"/>
          </a:xfrm>
        </p:grpSpPr>
        <p:sp>
          <p:nvSpPr>
            <p:cNvPr id="27" name="Rectangle 26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858395" y="1989787"/>
            <a:ext cx="564976" cy="901818"/>
            <a:chOff x="7344271" y="3149643"/>
            <a:chExt cx="547186" cy="516613"/>
          </a:xfrm>
        </p:grpSpPr>
        <p:sp>
          <p:nvSpPr>
            <p:cNvPr id="30" name="Rectangle 29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17298" y="3222446"/>
              <a:ext cx="261922" cy="21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78593" y="1928619"/>
            <a:ext cx="564976" cy="557589"/>
            <a:chOff x="7344271" y="3149643"/>
            <a:chExt cx="547186" cy="516613"/>
          </a:xfrm>
        </p:grpSpPr>
        <p:sp>
          <p:nvSpPr>
            <p:cNvPr id="33" name="Rectangle 32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41559" y="2747924"/>
            <a:ext cx="564976" cy="557589"/>
            <a:chOff x="7344271" y="3149643"/>
            <a:chExt cx="547186" cy="516613"/>
          </a:xfrm>
        </p:grpSpPr>
        <p:sp>
          <p:nvSpPr>
            <p:cNvPr id="36" name="Rectangle 35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17298" y="3222446"/>
              <a:ext cx="261922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526335" y="2747924"/>
            <a:ext cx="2011245" cy="482768"/>
            <a:chOff x="7344271" y="3149643"/>
            <a:chExt cx="547186" cy="516613"/>
          </a:xfrm>
        </p:grpSpPr>
        <p:sp>
          <p:nvSpPr>
            <p:cNvPr id="39" name="Rectangle 38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17298" y="3222446"/>
              <a:ext cx="261922" cy="24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007142" y="4241321"/>
            <a:ext cx="932137" cy="479792"/>
            <a:chOff x="7344271" y="3149643"/>
            <a:chExt cx="547186" cy="516613"/>
          </a:xfrm>
        </p:grpSpPr>
        <p:sp>
          <p:nvSpPr>
            <p:cNvPr id="42" name="Rectangle 41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517298" y="3222446"/>
              <a:ext cx="261922" cy="24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079223" y="4225677"/>
            <a:ext cx="564976" cy="557589"/>
            <a:chOff x="7344271" y="3149643"/>
            <a:chExt cx="547186" cy="516613"/>
          </a:xfrm>
        </p:grpSpPr>
        <p:sp>
          <p:nvSpPr>
            <p:cNvPr id="45" name="Rectangle 44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44271" y="3222446"/>
              <a:ext cx="547186" cy="34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09326" y="3305513"/>
            <a:ext cx="932137" cy="479792"/>
            <a:chOff x="7344271" y="3149643"/>
            <a:chExt cx="547186" cy="516613"/>
          </a:xfrm>
        </p:grpSpPr>
        <p:sp>
          <p:nvSpPr>
            <p:cNvPr id="48" name="Rectangle 47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517298" y="3222446"/>
              <a:ext cx="261922" cy="39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11</a:t>
              </a:r>
              <a:endParaRPr lang="en-US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89074" y="1844280"/>
            <a:ext cx="3840574" cy="435707"/>
            <a:chOff x="7344271" y="3100181"/>
            <a:chExt cx="547186" cy="597028"/>
          </a:xfrm>
        </p:grpSpPr>
        <p:sp>
          <p:nvSpPr>
            <p:cNvPr id="51" name="Rectangle 50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70083" y="3100181"/>
              <a:ext cx="84251" cy="597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251464" y="2225882"/>
            <a:ext cx="2286116" cy="522042"/>
            <a:chOff x="7344271" y="3222446"/>
            <a:chExt cx="547186" cy="395224"/>
          </a:xfrm>
        </p:grpSpPr>
        <p:sp>
          <p:nvSpPr>
            <p:cNvPr id="55" name="Rectangle 54"/>
            <p:cNvSpPr/>
            <p:nvPr/>
          </p:nvSpPr>
          <p:spPr>
            <a:xfrm>
              <a:off x="7344271" y="3280345"/>
              <a:ext cx="547186" cy="25317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517298" y="3222446"/>
              <a:ext cx="261922" cy="395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13</a:t>
              </a:r>
              <a:endParaRPr lang="en-US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85395" y="3884543"/>
            <a:ext cx="932137" cy="479792"/>
            <a:chOff x="7344271" y="3149643"/>
            <a:chExt cx="547186" cy="516613"/>
          </a:xfrm>
        </p:grpSpPr>
        <p:sp>
          <p:nvSpPr>
            <p:cNvPr id="58" name="Rectangle 57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17298" y="3222446"/>
              <a:ext cx="261922" cy="39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14</a:t>
              </a:r>
              <a:endParaRPr lang="en-US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40398" y="4422066"/>
            <a:ext cx="2063681" cy="418927"/>
            <a:chOff x="7344271" y="3149643"/>
            <a:chExt cx="547186" cy="614964"/>
          </a:xfrm>
        </p:grpSpPr>
        <p:sp>
          <p:nvSpPr>
            <p:cNvPr id="61" name="Rectangle 60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517298" y="3222446"/>
              <a:ext cx="261922" cy="542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319326" y="3153372"/>
            <a:ext cx="932137" cy="479792"/>
            <a:chOff x="7344271" y="3149643"/>
            <a:chExt cx="547186" cy="516613"/>
          </a:xfrm>
        </p:grpSpPr>
        <p:sp>
          <p:nvSpPr>
            <p:cNvPr id="64" name="Rectangle 63"/>
            <p:cNvSpPr/>
            <p:nvPr/>
          </p:nvSpPr>
          <p:spPr>
            <a:xfrm>
              <a:off x="7344271" y="3149643"/>
              <a:ext cx="547186" cy="51661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17298" y="3222446"/>
              <a:ext cx="261922" cy="39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319326" y="504883"/>
            <a:ext cx="390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4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2019-10-26T15:12:16Z</dcterms:created>
  <dcterms:modified xsi:type="dcterms:W3CDTF">2019-10-26T15:36:20Z</dcterms:modified>
</cp:coreProperties>
</file>