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Screenshots of the webapp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9bgKfIiz2Ym_CA5q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Bqw37h-vxPJhnNGZz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BqzvoX-M80TYdVOIq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9cEIpWMnw5k_z7pc5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9cGnIEPyAUI7w71Q8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9ccCDgmqUpJVyCxqB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9cliRyjya_7vCF5We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AnKxZhDezmrttI_yC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AnlcHci1jm2duMET2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BplYHQvxfJZOmJKqV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sBpv_RwRIPuphYuTpj-HiRes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2019-10-27T11:11:28.763Z</dcterms:created>
  <dcterms:modified xsi:type="dcterms:W3CDTF">2019-10-27T11:11:28.763Z</dcterms:modified>
</cp:coreProperties>
</file>