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5AC9-4797-466F-8DAB-A7C39684C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44F6D-FFB2-46A9-AA34-77932D0BA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847D-9BF7-4FB7-A4CC-F24B96D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3B01-E976-4969-AAC4-9FAAAC7C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1E16-1AC0-4015-997A-C3B6D4FD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9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E79B-F8BB-4EA7-96D9-F734F8EE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FBEA-F3BC-4AD2-8132-3B20E4618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EDE9-C321-4C01-AB03-575A0ADC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A1A3-F47F-471D-86BB-D10380AA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615C-E8AD-41FE-9FA0-C89EB367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49E87-4117-4017-B2F2-AF037D0C1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DF232-525C-4F80-A272-2DA773498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F78E-4A06-4C17-8E8A-4DB4D6C2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809F-7877-4866-A0E5-B2253FAE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2335-B1E1-4079-8BCD-8ADD353B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2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477F-79D8-410F-A110-9027FD61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0EB2-1777-4847-82EF-62FA74AA7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4E68-B6B7-45EB-B491-250E7ADE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B8DF-9894-40D7-B88D-35AB9CC3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06CC8-F407-4E37-9666-DA81E409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39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CAFB-5FA3-4960-A256-31C6A787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A9B8-D63D-4CBF-9AA1-C50E7619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9796-3F62-43E4-BF85-5D9F62E3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1762-E1C9-4018-AD1C-69EBBE2C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C5B0-BE3F-4720-84A5-2CE69B53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0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F959-2815-418B-B9AB-38CB155D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7A82-6F7A-4AB4-96C0-4463BBC34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001C-BA39-4358-84B6-47C876C1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37DEC-ED95-4F85-A5B7-AC89F12D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52AB2-19A2-4852-B39D-3463AC42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1C769-1ABE-43F9-A209-3390D098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11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4762-44B9-4BF7-B39E-C0999B18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64A27-3D5C-4F6B-A3BE-A3A5A319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10AC2-409D-42D6-97F9-AB065533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622F7-21DE-415F-B9B5-5F1A70BC0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8E18-3F41-47A7-BB50-A311E4009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79B37-C30B-4F1D-A1F1-B0FF34A2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958A-A812-46F2-8801-D9E31832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2E532-4C56-4A2D-9CDC-405739AD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3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A41B-8DF6-499C-8F4F-24AEE22C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43610-73AA-4D4C-AEB8-A5B12C9F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AE22-D580-4B8E-8E2C-DDFB4613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8B3A6-2C0C-4AF6-8CEF-0C00CDEA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6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45CF2-1883-414E-83B4-385F97F6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31CE-B3D3-43F4-83E5-8AC9A35B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A09AA-8250-476A-A22B-6CCB4CE8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50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3223-A4B2-4241-84A3-04C0FE7E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968E-4A18-4C18-AFB6-BF54DE7F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2115B-4B15-40B2-9A46-B595DCDB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2FAEB-B739-444F-A7B4-DAB3B23F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736A0-419D-4B3D-AEF1-22BF762E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E4AA-8B1C-4CCD-AC90-0ACFA049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0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681B-7677-48FC-AC78-A842DCDD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C4A4D-090B-4265-B242-DF1A2B044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6A0C3-67E6-437A-8069-3BA0E999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82BC4-70FB-4F24-93E8-71A616BB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435C-3D1E-4C77-9EDD-3E47E510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0294-542E-4C05-B5C1-063655B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2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53ED-01EC-4B97-8517-7F503B41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A55D9-912F-4A75-B3CD-21F09E98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E5B1-5032-4D4A-8F7C-919509261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DA03-B94E-4E20-B315-8AD78D1B3F5E}" type="datetimeFigureOut">
              <a:rPr lang="en-GB" smtClean="0"/>
              <a:t>26/10/2019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A89-6552-4B9B-99A3-2049E22B4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2B96-33C0-4C1F-ADBF-05D09DE12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1A50-80FF-4E25-85C7-0C3D11D37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3B08B43-CE29-4AB7-87D4-5574A98342D7}"/>
              </a:ext>
            </a:extLst>
          </p:cNvPr>
          <p:cNvGrpSpPr/>
          <p:nvPr/>
        </p:nvGrpSpPr>
        <p:grpSpPr>
          <a:xfrm>
            <a:off x="1252998" y="2560951"/>
            <a:ext cx="10256120" cy="1736094"/>
            <a:chOff x="1252998" y="2560951"/>
            <a:chExt cx="10256120" cy="17360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9B4F50-F1AB-4DAA-A400-513E8A23FBC3}"/>
                </a:ext>
              </a:extLst>
            </p:cNvPr>
            <p:cNvGrpSpPr/>
            <p:nvPr/>
          </p:nvGrpSpPr>
          <p:grpSpPr>
            <a:xfrm>
              <a:off x="3050918" y="2560954"/>
              <a:ext cx="8458200" cy="1736091"/>
              <a:chOff x="676275" y="2121534"/>
              <a:chExt cx="11024870" cy="225742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721C86-7031-468F-BDCE-994A2FBAFC2C}"/>
                  </a:ext>
                </a:extLst>
              </p:cNvPr>
              <p:cNvSpPr/>
              <p:nvPr/>
            </p:nvSpPr>
            <p:spPr>
              <a:xfrm>
                <a:off x="9618345" y="2264727"/>
                <a:ext cx="2082800" cy="197104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8ECABF-AB0D-451E-9C1D-F8F0C6C3491D}"/>
                  </a:ext>
                </a:extLst>
              </p:cNvPr>
              <p:cNvSpPr/>
              <p:nvPr/>
            </p:nvSpPr>
            <p:spPr>
              <a:xfrm>
                <a:off x="3438525" y="2121535"/>
                <a:ext cx="6217920" cy="225742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lowchart: Manual Input 5">
                <a:extLst>
                  <a:ext uri="{FF2B5EF4-FFF2-40B4-BE49-F238E27FC236}">
                    <a16:creationId xmlns:a16="http://schemas.microsoft.com/office/drawing/2014/main" id="{04D71B1E-CE7A-4E64-9C36-453B60F6A92B}"/>
                  </a:ext>
                </a:extLst>
              </p:cNvPr>
              <p:cNvSpPr/>
              <p:nvPr/>
            </p:nvSpPr>
            <p:spPr>
              <a:xfrm flipV="1">
                <a:off x="676275" y="2121534"/>
                <a:ext cx="2762250" cy="2257426"/>
              </a:xfrm>
              <a:prstGeom prst="flowChartManualInpu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Flowchart: Manual Input 9">
              <a:extLst>
                <a:ext uri="{FF2B5EF4-FFF2-40B4-BE49-F238E27FC236}">
                  <a16:creationId xmlns:a16="http://schemas.microsoft.com/office/drawing/2014/main" id="{339A5F00-10E5-48D5-894C-EEF952A98F78}"/>
                </a:ext>
              </a:extLst>
            </p:cNvPr>
            <p:cNvSpPr/>
            <p:nvPr/>
          </p:nvSpPr>
          <p:spPr>
            <a:xfrm flipV="1">
              <a:off x="1252998" y="2560951"/>
              <a:ext cx="991956" cy="1020447"/>
            </a:xfrm>
            <a:prstGeom prst="flowChartManualInpu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EC54DE-C274-4B06-87EA-28D693D7F27F}"/>
                </a:ext>
              </a:extLst>
            </p:cNvPr>
            <p:cNvSpPr/>
            <p:nvPr/>
          </p:nvSpPr>
          <p:spPr>
            <a:xfrm>
              <a:off x="2244954" y="2560951"/>
              <a:ext cx="805964" cy="73469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D6518-2027-44DD-A96E-95F06DA93EBC}"/>
              </a:ext>
            </a:extLst>
          </p:cNvPr>
          <p:cNvSpPr/>
          <p:nvPr/>
        </p:nvSpPr>
        <p:spPr>
          <a:xfrm>
            <a:off x="4600575" y="3581398"/>
            <a:ext cx="209550" cy="2000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00D60-F754-45B0-AD34-C67EE07FC175}"/>
              </a:ext>
            </a:extLst>
          </p:cNvPr>
          <p:cNvSpPr txBox="1"/>
          <p:nvPr/>
        </p:nvSpPr>
        <p:spPr>
          <a:xfrm>
            <a:off x="3619500" y="4533900"/>
            <a:ext cx="163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flashing lights and movement</a:t>
            </a:r>
          </a:p>
          <a:p>
            <a:r>
              <a:rPr lang="en-GB" dirty="0"/>
              <a:t>(the dancing trees)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FDA944-8F80-47E2-93B8-C0B1AB1171E0}"/>
              </a:ext>
            </a:extLst>
          </p:cNvPr>
          <p:cNvSpPr/>
          <p:nvPr/>
        </p:nvSpPr>
        <p:spPr>
          <a:xfrm>
            <a:off x="5856267" y="3948795"/>
            <a:ext cx="209550" cy="2000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34A8E-F998-4A1A-8D11-E4218BF5379A}"/>
              </a:ext>
            </a:extLst>
          </p:cNvPr>
          <p:cNvSpPr txBox="1"/>
          <p:nvPr/>
        </p:nvSpPr>
        <p:spPr>
          <a:xfrm>
            <a:off x="5961042" y="4869815"/>
            <a:ext cx="1047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flashing lights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AB6D1-3CB7-40F7-BAC6-EDB8E112EB43}"/>
              </a:ext>
            </a:extLst>
          </p:cNvPr>
          <p:cNvSpPr/>
          <p:nvPr/>
        </p:nvSpPr>
        <p:spPr>
          <a:xfrm>
            <a:off x="4981575" y="2743200"/>
            <a:ext cx="742950" cy="124369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E5FE8-E50F-4B87-B887-582AD1B82140}"/>
              </a:ext>
            </a:extLst>
          </p:cNvPr>
          <p:cNvSpPr/>
          <p:nvPr/>
        </p:nvSpPr>
        <p:spPr>
          <a:xfrm>
            <a:off x="5724525" y="3295650"/>
            <a:ext cx="1836109" cy="4857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04F2D-9C91-4D7A-A2F6-0A3DCE7F492A}"/>
              </a:ext>
            </a:extLst>
          </p:cNvPr>
          <p:cNvSpPr txBox="1"/>
          <p:nvPr/>
        </p:nvSpPr>
        <p:spPr>
          <a:xfrm>
            <a:off x="5210039" y="1708199"/>
            <a:ext cx="1400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LCD screens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10785A-44C2-4C1D-8FC2-6C02C0E0F39F}"/>
              </a:ext>
            </a:extLst>
          </p:cNvPr>
          <p:cNvCxnSpPr/>
          <p:nvPr/>
        </p:nvCxnSpPr>
        <p:spPr>
          <a:xfrm flipH="1">
            <a:off x="5495925" y="2066290"/>
            <a:ext cx="228600" cy="117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00F45B-07B5-4C2E-823E-970365802E7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961042" y="4148822"/>
            <a:ext cx="201633" cy="651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4A2188-5F97-40F6-8708-4FCB07CB371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38650" y="3699609"/>
            <a:ext cx="274618" cy="83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A1A7DA-516E-4940-9585-896A77AB1198}"/>
              </a:ext>
            </a:extLst>
          </p:cNvPr>
          <p:cNvSpPr txBox="1"/>
          <p:nvPr/>
        </p:nvSpPr>
        <p:spPr>
          <a:xfrm>
            <a:off x="10380641" y="4822190"/>
            <a:ext cx="147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dark with lights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E6E01A0-C337-4AA0-A0C2-6873EB27574B}"/>
              </a:ext>
            </a:extLst>
          </p:cNvPr>
          <p:cNvSpPr/>
          <p:nvPr/>
        </p:nvSpPr>
        <p:spPr>
          <a:xfrm>
            <a:off x="9918471" y="2671078"/>
            <a:ext cx="1591302" cy="151584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A4365E-EBB1-49D8-A946-D06884EE9614}"/>
              </a:ext>
            </a:extLst>
          </p:cNvPr>
          <p:cNvCxnSpPr>
            <a:cxnSpLocks/>
          </p:cNvCxnSpPr>
          <p:nvPr/>
        </p:nvCxnSpPr>
        <p:spPr>
          <a:xfrm flipH="1">
            <a:off x="10672391" y="3781425"/>
            <a:ext cx="58994" cy="105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A5513D-B29C-4078-B77D-9DDAF6229AC1}"/>
              </a:ext>
            </a:extLst>
          </p:cNvPr>
          <p:cNvSpPr txBox="1"/>
          <p:nvPr/>
        </p:nvSpPr>
        <p:spPr>
          <a:xfrm>
            <a:off x="7610475" y="2743200"/>
            <a:ext cx="140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HIVE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2DFC4F-B61C-4BD5-B871-53893B059800}"/>
              </a:ext>
            </a:extLst>
          </p:cNvPr>
          <p:cNvSpPr txBox="1"/>
          <p:nvPr/>
        </p:nvSpPr>
        <p:spPr>
          <a:xfrm>
            <a:off x="9987545" y="3053278"/>
            <a:ext cx="159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PLANETARIUM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79A569-93CC-4F95-953C-77664EB30764}"/>
              </a:ext>
            </a:extLst>
          </p:cNvPr>
          <p:cNvSpPr txBox="1"/>
          <p:nvPr/>
        </p:nvSpPr>
        <p:spPr>
          <a:xfrm>
            <a:off x="7852384" y="3585359"/>
            <a:ext cx="172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SCIENCE SHOW THEATRE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4CC7E6-54FF-43D5-9B9E-FC8124D290B4}"/>
              </a:ext>
            </a:extLst>
          </p:cNvPr>
          <p:cNvSpPr txBox="1"/>
          <p:nvPr/>
        </p:nvSpPr>
        <p:spPr>
          <a:xfrm>
            <a:off x="3181634" y="2939028"/>
            <a:ext cx="172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BIG EXPLORER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324D64-71A9-4BE5-8AEB-34E64A2500D4}"/>
              </a:ext>
            </a:extLst>
          </p:cNvPr>
          <p:cNvSpPr txBox="1"/>
          <p:nvPr/>
        </p:nvSpPr>
        <p:spPr>
          <a:xfrm>
            <a:off x="4379150" y="2892861"/>
            <a:ext cx="525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Lift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79EB3E-09F7-4339-AD07-81223067153B}"/>
              </a:ext>
            </a:extLst>
          </p:cNvPr>
          <p:cNvSpPr txBox="1"/>
          <p:nvPr/>
        </p:nvSpPr>
        <p:spPr>
          <a:xfrm>
            <a:off x="1394128" y="2754362"/>
            <a:ext cx="7190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Stairs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8BF5E8-D683-46CB-B534-8F4CAFD95A50}"/>
              </a:ext>
            </a:extLst>
          </p:cNvPr>
          <p:cNvSpPr txBox="1"/>
          <p:nvPr/>
        </p:nvSpPr>
        <p:spPr>
          <a:xfrm>
            <a:off x="9291627" y="2892861"/>
            <a:ext cx="525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Lift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1D1BF9-5AE5-4D0C-9BCC-BA65DEA00D24}"/>
              </a:ext>
            </a:extLst>
          </p:cNvPr>
          <p:cNvSpPr txBox="1"/>
          <p:nvPr/>
        </p:nvSpPr>
        <p:spPr>
          <a:xfrm>
            <a:off x="5070413" y="185053"/>
            <a:ext cx="1781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Floor 1</a:t>
            </a:r>
          </a:p>
        </p:txBody>
      </p:sp>
    </p:spTree>
    <p:extLst>
      <p:ext uri="{BB962C8B-B14F-4D97-AF65-F5344CB8AC3E}">
        <p14:creationId xmlns:p14="http://schemas.microsoft.com/office/powerpoint/2010/main" val="18416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F037-F3AB-40BD-97C4-D1C60E3B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Ground Floor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F4BF01-68CA-4D79-A903-924C59148411}"/>
              </a:ext>
            </a:extLst>
          </p:cNvPr>
          <p:cNvGrpSpPr/>
          <p:nvPr/>
        </p:nvGrpSpPr>
        <p:grpSpPr>
          <a:xfrm>
            <a:off x="3543796" y="2566531"/>
            <a:ext cx="5782962" cy="1325563"/>
            <a:chOff x="4885038" y="2027552"/>
            <a:chExt cx="6889519" cy="17360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2E3A6D-E540-4BC0-8A29-9172CFA65817}"/>
                </a:ext>
              </a:extLst>
            </p:cNvPr>
            <p:cNvSpPr/>
            <p:nvPr/>
          </p:nvSpPr>
          <p:spPr>
            <a:xfrm>
              <a:off x="4885038" y="2027555"/>
              <a:ext cx="4770343" cy="173609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owchart: Manual Input 11">
              <a:extLst>
                <a:ext uri="{FF2B5EF4-FFF2-40B4-BE49-F238E27FC236}">
                  <a16:creationId xmlns:a16="http://schemas.microsoft.com/office/drawing/2014/main" id="{B8929A21-F74E-475D-9E71-5299D36CD124}"/>
                </a:ext>
              </a:extLst>
            </p:cNvPr>
            <p:cNvSpPr/>
            <p:nvPr/>
          </p:nvSpPr>
          <p:spPr>
            <a:xfrm flipH="1" flipV="1">
              <a:off x="9585758" y="2027552"/>
              <a:ext cx="2188799" cy="1736089"/>
            </a:xfrm>
            <a:prstGeom prst="flowChartManualInpu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Flowchart: Manual Input 13">
            <a:extLst>
              <a:ext uri="{FF2B5EF4-FFF2-40B4-BE49-F238E27FC236}">
                <a16:creationId xmlns:a16="http://schemas.microsoft.com/office/drawing/2014/main" id="{9DAA30F2-F03B-439E-AF27-06F3BFA41B30}"/>
              </a:ext>
            </a:extLst>
          </p:cNvPr>
          <p:cNvSpPr/>
          <p:nvPr/>
        </p:nvSpPr>
        <p:spPr>
          <a:xfrm>
            <a:off x="9077326" y="3152776"/>
            <a:ext cx="1647825" cy="334566"/>
          </a:xfrm>
          <a:prstGeom prst="flowChartManualIn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87631A15-F0F8-4326-81C2-6D9D229136E9}"/>
              </a:ext>
            </a:extLst>
          </p:cNvPr>
          <p:cNvSpPr/>
          <p:nvPr/>
        </p:nvSpPr>
        <p:spPr>
          <a:xfrm rot="4791681">
            <a:off x="7516961" y="3772982"/>
            <a:ext cx="721787" cy="425903"/>
          </a:xfrm>
          <a:prstGeom prst="flowChartManualIn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0C7A5-D0C0-4A62-BEDA-B32F02C567A9}"/>
              </a:ext>
            </a:extLst>
          </p:cNvPr>
          <p:cNvSpPr/>
          <p:nvPr/>
        </p:nvSpPr>
        <p:spPr>
          <a:xfrm>
            <a:off x="7486650" y="4191000"/>
            <a:ext cx="1495425" cy="9525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9513A3CB-BCED-4F79-9E21-EEDFF13FC9C6}"/>
              </a:ext>
            </a:extLst>
          </p:cNvPr>
          <p:cNvSpPr/>
          <p:nvPr/>
        </p:nvSpPr>
        <p:spPr>
          <a:xfrm rot="17553053">
            <a:off x="2011250" y="1469701"/>
            <a:ext cx="1580939" cy="2984396"/>
          </a:xfrm>
          <a:prstGeom prst="chord">
            <a:avLst>
              <a:gd name="adj1" fmla="val 2700000"/>
              <a:gd name="adj2" fmla="val 1577764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8CA95-2C82-4CFB-9219-AEDBC42E41FB}"/>
              </a:ext>
            </a:extLst>
          </p:cNvPr>
          <p:cNvSpPr txBox="1"/>
          <p:nvPr/>
        </p:nvSpPr>
        <p:spPr>
          <a:xfrm>
            <a:off x="4533135" y="2945857"/>
            <a:ext cx="525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Lift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917DA-5772-4AC5-9AE3-5FD35AC5E55E}"/>
              </a:ext>
            </a:extLst>
          </p:cNvPr>
          <p:cNvSpPr txBox="1"/>
          <p:nvPr/>
        </p:nvSpPr>
        <p:spPr>
          <a:xfrm>
            <a:off x="5814681" y="2945857"/>
            <a:ext cx="10491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Escalator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F2587-DF39-4F34-9D5F-FF76493F1408}"/>
              </a:ext>
            </a:extLst>
          </p:cNvPr>
          <p:cNvSpPr txBox="1"/>
          <p:nvPr/>
        </p:nvSpPr>
        <p:spPr>
          <a:xfrm>
            <a:off x="7709041" y="3030130"/>
            <a:ext cx="525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Lift</a:t>
            </a:r>
          </a:p>
        </p:txBody>
      </p:sp>
    </p:spTree>
    <p:extLst>
      <p:ext uri="{BB962C8B-B14F-4D97-AF65-F5344CB8AC3E}">
        <p14:creationId xmlns:p14="http://schemas.microsoft.com/office/powerpoint/2010/main" val="331341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Ground Floor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Chung</dc:creator>
  <cp:lastModifiedBy>Molly Chung</cp:lastModifiedBy>
  <cp:revision>8</cp:revision>
  <dcterms:created xsi:type="dcterms:W3CDTF">2019-10-26T12:45:37Z</dcterms:created>
  <dcterms:modified xsi:type="dcterms:W3CDTF">2019-10-26T16:07:59Z</dcterms:modified>
</cp:coreProperties>
</file>