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826" y="1728843"/>
            <a:ext cx="7849190" cy="3105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818602" y="3078768"/>
            <a:ext cx="654291" cy="516613"/>
            <a:chOff x="7344271" y="3078768"/>
            <a:chExt cx="654291" cy="516613"/>
          </a:xfrm>
        </p:grpSpPr>
        <p:sp>
          <p:nvSpPr>
            <p:cNvPr id="5" name="Rectangle 4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Lift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8043" y="3078768"/>
            <a:ext cx="654291" cy="516613"/>
            <a:chOff x="7344271" y="3078768"/>
            <a:chExt cx="654291" cy="516613"/>
          </a:xfrm>
        </p:grpSpPr>
        <p:sp>
          <p:nvSpPr>
            <p:cNvPr id="9" name="Rectangle 8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Lift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274" y="3676917"/>
            <a:ext cx="785619" cy="407780"/>
            <a:chOff x="7344271" y="3078768"/>
            <a:chExt cx="547186" cy="516613"/>
          </a:xfrm>
        </p:grpSpPr>
        <p:sp>
          <p:nvSpPr>
            <p:cNvPr id="15" name="Rectangle 14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55938" y="3136399"/>
              <a:ext cx="535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Toilet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2357" y="4161189"/>
            <a:ext cx="826245" cy="557589"/>
            <a:chOff x="7344271" y="3149643"/>
            <a:chExt cx="547186" cy="516613"/>
          </a:xfrm>
        </p:grpSpPr>
        <p:sp>
          <p:nvSpPr>
            <p:cNvPr id="18" name="Rectangle 1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27883" y="4161189"/>
            <a:ext cx="564976" cy="557589"/>
            <a:chOff x="7344271" y="3149643"/>
            <a:chExt cx="547186" cy="516613"/>
          </a:xfrm>
        </p:grpSpPr>
        <p:sp>
          <p:nvSpPr>
            <p:cNvPr id="21" name="Rectangle 2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0771" y="3337443"/>
            <a:ext cx="932137" cy="786996"/>
            <a:chOff x="7344271" y="3149643"/>
            <a:chExt cx="547186" cy="516613"/>
          </a:xfrm>
        </p:grpSpPr>
        <p:sp>
          <p:nvSpPr>
            <p:cNvPr id="24" name="Rectangle 23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33904" y="1950370"/>
            <a:ext cx="564976" cy="557589"/>
            <a:chOff x="7344271" y="3149643"/>
            <a:chExt cx="547186" cy="516613"/>
          </a:xfrm>
        </p:grpSpPr>
        <p:sp>
          <p:nvSpPr>
            <p:cNvPr id="27" name="Rectangle 26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58395" y="1989787"/>
            <a:ext cx="564976" cy="901818"/>
            <a:chOff x="7344271" y="3149643"/>
            <a:chExt cx="547186" cy="516613"/>
          </a:xfrm>
        </p:grpSpPr>
        <p:sp>
          <p:nvSpPr>
            <p:cNvPr id="30" name="Rectangle 29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17298" y="3222446"/>
              <a:ext cx="261922" cy="21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78593" y="1928619"/>
            <a:ext cx="564976" cy="557589"/>
            <a:chOff x="7344271" y="3149643"/>
            <a:chExt cx="547186" cy="516613"/>
          </a:xfrm>
        </p:grpSpPr>
        <p:sp>
          <p:nvSpPr>
            <p:cNvPr id="33" name="Rectangle 32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41559" y="2747924"/>
            <a:ext cx="564976" cy="557589"/>
            <a:chOff x="7344271" y="3149643"/>
            <a:chExt cx="547186" cy="516613"/>
          </a:xfrm>
        </p:grpSpPr>
        <p:sp>
          <p:nvSpPr>
            <p:cNvPr id="36" name="Rectangle 35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26335" y="2747924"/>
            <a:ext cx="2011245" cy="482768"/>
            <a:chOff x="7344271" y="3149643"/>
            <a:chExt cx="547186" cy="516613"/>
          </a:xfrm>
        </p:grpSpPr>
        <p:sp>
          <p:nvSpPr>
            <p:cNvPr id="39" name="Rectangle 38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17298" y="3222446"/>
              <a:ext cx="261922" cy="24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7142" y="4241321"/>
            <a:ext cx="932137" cy="479792"/>
            <a:chOff x="7344271" y="3149643"/>
            <a:chExt cx="547186" cy="516613"/>
          </a:xfrm>
        </p:grpSpPr>
        <p:sp>
          <p:nvSpPr>
            <p:cNvPr id="42" name="Rectangle 41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17298" y="3222446"/>
              <a:ext cx="261922" cy="24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79223" y="4225677"/>
            <a:ext cx="564976" cy="557589"/>
            <a:chOff x="7344271" y="3149643"/>
            <a:chExt cx="547186" cy="516613"/>
          </a:xfrm>
        </p:grpSpPr>
        <p:sp>
          <p:nvSpPr>
            <p:cNvPr id="45" name="Rectangle 44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44271" y="3222446"/>
              <a:ext cx="547186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09326" y="3305513"/>
            <a:ext cx="932137" cy="479792"/>
            <a:chOff x="7344271" y="3149643"/>
            <a:chExt cx="547186" cy="516613"/>
          </a:xfrm>
        </p:grpSpPr>
        <p:sp>
          <p:nvSpPr>
            <p:cNvPr id="48" name="Rectangle 4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17298" y="3222446"/>
              <a:ext cx="261922" cy="3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89074" y="1844280"/>
            <a:ext cx="3840574" cy="435707"/>
            <a:chOff x="7344271" y="3100181"/>
            <a:chExt cx="547186" cy="597028"/>
          </a:xfrm>
        </p:grpSpPr>
        <p:sp>
          <p:nvSpPr>
            <p:cNvPr id="51" name="Rectangle 5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70083" y="3100181"/>
              <a:ext cx="84251" cy="59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51464" y="2225882"/>
            <a:ext cx="2286116" cy="522042"/>
            <a:chOff x="7344271" y="3222446"/>
            <a:chExt cx="547186" cy="395224"/>
          </a:xfrm>
        </p:grpSpPr>
        <p:sp>
          <p:nvSpPr>
            <p:cNvPr id="55" name="Rectangle 54"/>
            <p:cNvSpPr/>
            <p:nvPr/>
          </p:nvSpPr>
          <p:spPr>
            <a:xfrm>
              <a:off x="7344271" y="3280345"/>
              <a:ext cx="547186" cy="25317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17298" y="3222446"/>
              <a:ext cx="261922" cy="395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85395" y="3884543"/>
            <a:ext cx="932137" cy="479792"/>
            <a:chOff x="7344271" y="3149643"/>
            <a:chExt cx="547186" cy="516613"/>
          </a:xfrm>
        </p:grpSpPr>
        <p:sp>
          <p:nvSpPr>
            <p:cNvPr id="58" name="Rectangle 5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17298" y="3222446"/>
              <a:ext cx="261922" cy="3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40398" y="4422066"/>
            <a:ext cx="2063681" cy="418927"/>
            <a:chOff x="7344271" y="3149643"/>
            <a:chExt cx="547186" cy="614964"/>
          </a:xfrm>
        </p:grpSpPr>
        <p:sp>
          <p:nvSpPr>
            <p:cNvPr id="61" name="Rectangle 6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17298" y="3222446"/>
              <a:ext cx="261922" cy="542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19326" y="3153372"/>
            <a:ext cx="932137" cy="479792"/>
            <a:chOff x="7344271" y="3149643"/>
            <a:chExt cx="547186" cy="516613"/>
          </a:xfrm>
        </p:grpSpPr>
        <p:sp>
          <p:nvSpPr>
            <p:cNvPr id="64" name="Rectangle 63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17298" y="3222446"/>
              <a:ext cx="261922" cy="3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319326" y="504883"/>
            <a:ext cx="3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616104" y="2376528"/>
            <a:ext cx="1037543" cy="703962"/>
            <a:chOff x="7344271" y="3078768"/>
            <a:chExt cx="654291" cy="703962"/>
          </a:xfrm>
        </p:grpSpPr>
        <p:sp>
          <p:nvSpPr>
            <p:cNvPr id="68" name="Rectangle 67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55938" y="3136399"/>
              <a:ext cx="64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stairs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24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514" y="1728843"/>
            <a:ext cx="7849190" cy="3105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818602" y="3078768"/>
            <a:ext cx="654291" cy="516613"/>
            <a:chOff x="7344271" y="3078768"/>
            <a:chExt cx="654291" cy="516613"/>
          </a:xfrm>
        </p:grpSpPr>
        <p:sp>
          <p:nvSpPr>
            <p:cNvPr id="5" name="Rectangle 4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Lift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92163" y="2695751"/>
            <a:ext cx="654291" cy="516613"/>
            <a:chOff x="7344271" y="3078768"/>
            <a:chExt cx="654291" cy="516613"/>
          </a:xfrm>
        </p:grpSpPr>
        <p:sp>
          <p:nvSpPr>
            <p:cNvPr id="9" name="Rectangle 8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Lift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03830" y="3385391"/>
            <a:ext cx="785619" cy="407780"/>
            <a:chOff x="7344271" y="3078768"/>
            <a:chExt cx="547186" cy="516613"/>
          </a:xfrm>
        </p:grpSpPr>
        <p:sp>
          <p:nvSpPr>
            <p:cNvPr id="12" name="Rectangle 11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55938" y="3136399"/>
              <a:ext cx="535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Toilet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319326" y="504883"/>
            <a:ext cx="3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963934" y="2167734"/>
            <a:ext cx="715395" cy="2360917"/>
            <a:chOff x="7344271" y="3149643"/>
            <a:chExt cx="547186" cy="516613"/>
          </a:xfrm>
        </p:grpSpPr>
        <p:sp>
          <p:nvSpPr>
            <p:cNvPr id="68" name="Rectangle 6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01214" y="2968103"/>
            <a:ext cx="508079" cy="1560548"/>
            <a:chOff x="7344271" y="3149643"/>
            <a:chExt cx="547186" cy="516613"/>
          </a:xfrm>
        </p:grpSpPr>
        <p:sp>
          <p:nvSpPr>
            <p:cNvPr id="71" name="Rectangle 7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17298" y="3222446"/>
              <a:ext cx="261922" cy="14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 rot="19146133">
            <a:off x="2879546" y="3006717"/>
            <a:ext cx="978348" cy="732147"/>
            <a:chOff x="2716373" y="3601906"/>
            <a:chExt cx="1200576" cy="508080"/>
          </a:xfrm>
        </p:grpSpPr>
        <p:sp>
          <p:nvSpPr>
            <p:cNvPr id="74" name="Rectangle 73"/>
            <p:cNvSpPr/>
            <p:nvPr/>
          </p:nvSpPr>
          <p:spPr>
            <a:xfrm rot="16200000">
              <a:off x="3062621" y="3255658"/>
              <a:ext cx="508080" cy="120057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23084" y="3641460"/>
              <a:ext cx="243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197601" y="2071853"/>
            <a:ext cx="1037543" cy="703962"/>
            <a:chOff x="7344271" y="3078768"/>
            <a:chExt cx="654291" cy="703962"/>
          </a:xfrm>
        </p:grpSpPr>
        <p:sp>
          <p:nvSpPr>
            <p:cNvPr id="78" name="Rectangle 77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55938" y="3136399"/>
              <a:ext cx="64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stairs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06297" y="4182478"/>
            <a:ext cx="654291" cy="516613"/>
            <a:chOff x="7344271" y="3078768"/>
            <a:chExt cx="654291" cy="516613"/>
          </a:xfrm>
        </p:grpSpPr>
        <p:sp>
          <p:nvSpPr>
            <p:cNvPr id="84" name="Rectangle 83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466290" y="4202898"/>
            <a:ext cx="1173059" cy="516613"/>
            <a:chOff x="7344271" y="3078768"/>
            <a:chExt cx="654291" cy="516613"/>
          </a:xfrm>
        </p:grpSpPr>
        <p:sp>
          <p:nvSpPr>
            <p:cNvPr id="87" name="Rectangle 86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99724" y="4182478"/>
            <a:ext cx="1173059" cy="516613"/>
            <a:chOff x="7344271" y="3078768"/>
            <a:chExt cx="654291" cy="516613"/>
          </a:xfrm>
        </p:grpSpPr>
        <p:sp>
          <p:nvSpPr>
            <p:cNvPr id="90" name="Rectangle 89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115430" y="2722783"/>
            <a:ext cx="2148707" cy="1012163"/>
            <a:chOff x="7344271" y="3149643"/>
            <a:chExt cx="547186" cy="516613"/>
          </a:xfrm>
        </p:grpSpPr>
        <p:sp>
          <p:nvSpPr>
            <p:cNvPr id="93" name="Rectangle 92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17298" y="3222446"/>
              <a:ext cx="261922" cy="188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925183" y="4182478"/>
            <a:ext cx="2031111" cy="516613"/>
            <a:chOff x="7344271" y="3078768"/>
            <a:chExt cx="654291" cy="516613"/>
          </a:xfrm>
        </p:grpSpPr>
        <p:sp>
          <p:nvSpPr>
            <p:cNvPr id="96" name="Rectangle 95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115431" y="1909427"/>
            <a:ext cx="2877082" cy="516613"/>
            <a:chOff x="7344271" y="3078768"/>
            <a:chExt cx="654291" cy="516613"/>
          </a:xfrm>
        </p:grpSpPr>
        <p:sp>
          <p:nvSpPr>
            <p:cNvPr id="99" name="Rectangle 98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096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2019-10-26T15:12:16Z</dcterms:created>
  <dcterms:modified xsi:type="dcterms:W3CDTF">2019-10-26T16:03:07Z</dcterms:modified>
</cp:coreProperties>
</file>