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8-10min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6-8 presentation, 2-4min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5a93f9c3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5a93f9c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were thinking of assigning tags which will then be processed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5a93f9c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5a93f9c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5a93f9c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5a93f9c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5a93f9c3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5a93f9c3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is very simple </a:t>
            </a:r>
            <a:br>
              <a:rPr lang="en-GB"/>
            </a:br>
            <a:r>
              <a:rPr lang="en-GB"/>
              <a:t>so users will figure it out, easy!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5a93f9c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5a93f9c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5a93f9c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5a93f9c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5a93f9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5a93f9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5a93f9c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5a93f9c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5a93f9c3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5a93f9c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5a93f9c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5a93f9c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Accessibility Digital Trail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us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402775" y="4231275"/>
            <a:ext cx="1935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tried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accessibility issues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 be thought through and implemented… but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Languages could be implemented by changing the description accordingly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We can have alternative description for younger people i.e. simplified or with more appropriate links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Requesting assistance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 thought about: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Could be done by scanning QR codes placed around the centre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Information about nearest accessibility points can be provided based on the current location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it do then?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points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Register if you have any disability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 to the exhibit and </a:t>
            </a:r>
            <a:br>
              <a:rPr lang="en-GB"/>
            </a:br>
            <a:r>
              <a:rPr lang="en-GB"/>
              <a:t>scan its QR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Enjoy your trip!</a:t>
            </a:r>
            <a:br>
              <a:rPr lang="en-GB"/>
            </a:br>
            <a:r>
              <a:rPr lang="en-GB"/>
              <a:t>(which is tailored for you btw!)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here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let’s make is under 1 min pls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think this will work?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get solved?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can still get solved?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is its potential?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you mentioned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make it used and assess if enough people use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improve the experience for people with sight and hearing impairment?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provide more information about exhibits?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make it accessible in different languages?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provide additional support for younger people?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know someone requires assistance?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Did we address them?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Hearing impairment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Transcript of the exhibit provided so you can easily read it!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Connect your hearing aid to your phone you can use text-to-speech!</a:t>
            </a:r>
            <a:br>
              <a:rPr lang="en-GB"/>
            </a:br>
            <a:r>
              <a:rPr lang="en-GB"/>
              <a:t>(especially nice when exhibit has some audio supplied!)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Sight impairment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implemented…. yet!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still open exhibit’s website and listen to the description thanks to the text-to-speech!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the changes on the screen could be stated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Navigating could be implemented by voice recognition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and assessment of it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Everyone can use it and is encouraged to (extra info included!)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</a:t>
            </a:r>
            <a:r>
              <a:rPr lang="en-GB" sz="1800"/>
              <a:t>e can just store the usage and check how many people use the web app as the percentage of all people visiting the centre</a:t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We can easily collect feedback by placing a feedback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