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Source Sans Pr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SourceSansPro-bold.fntdata"/><Relationship Id="rId27" Type="http://schemas.openxmlformats.org/officeDocument/2006/relationships/font" Target="fonts/SourceSansPr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SansPr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SourceSansPr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GB"/>
              <a:t>8-10min total</a:t>
            </a:r>
            <a:endParaRPr/>
          </a:p>
          <a:p>
            <a:pPr indent="0" lvl="0" marL="0" rtl="0" algn="l">
              <a:spcBef>
                <a:spcPts val="0"/>
              </a:spcBef>
              <a:spcAft>
                <a:spcPts val="0"/>
              </a:spcAft>
              <a:buClr>
                <a:schemeClr val="dk2"/>
              </a:buClr>
              <a:buSzPts val="1100"/>
              <a:buFont typeface="Arial"/>
              <a:buNone/>
            </a:pPr>
            <a:r>
              <a:rPr lang="en-GB"/>
              <a:t>6-8 presentation, 2-4min questions</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55a93f9c3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55a93f9c3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you mentioned that people might need helpers and higher floors aren’t neccessarilly fully staffed </a:t>
            </a:r>
            <a:br>
              <a:rPr lang="en-GB"/>
            </a:br>
            <a:r>
              <a:rPr lang="en-GB"/>
              <a:t>that’s when this comes in handy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55a93f9c3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55a93f9c3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But we can also add some more functionality </a:t>
            </a:r>
            <a:br>
              <a:rPr lang="en-GB"/>
            </a:br>
            <a:r>
              <a:rPr lang="en-GB"/>
              <a:t>helping those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55a93f9c3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55a93f9c3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were also thinking of assigning tags which will then be used to provide the best experience for everyone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55a93f9c3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55a93f9c3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if we can’t accommodate for everyone…. we have to let them know at least! </a:t>
            </a:r>
            <a:br>
              <a:rPr lang="en-GB"/>
            </a:br>
            <a:r>
              <a:rPr lang="en-GB"/>
              <a:t>very important when it might be possibly dangerous </a:t>
            </a:r>
            <a:br>
              <a:rPr lang="en-GB"/>
            </a:br>
            <a:r>
              <a:rPr lang="en-GB"/>
              <a:t>randomised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55a93f9c3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55a93f9c3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you mentioned struggling with assessing the </a:t>
            </a:r>
            <a:r>
              <a:rPr lang="en-GB"/>
              <a:t>successfulness</a:t>
            </a:r>
            <a:r>
              <a:rPr lang="en-GB"/>
              <a:t> of the products, here it would be rather straightforward </a:t>
            </a:r>
            <a:br>
              <a:rPr lang="en-GB"/>
            </a:br>
            <a:r>
              <a:rPr lang="en-GB"/>
              <a:t>we can track usage for each exhibit to see what user profile it has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55acd478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55acd478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could be possibly represented like this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55a93f9c3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55a93f9c3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believe our project can be easily extended and features we talked about could be implemented because of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55a93f9c3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55a93f9c3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55a93f9c3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55a93f9c3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55a93f9c3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55a93f9c3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idea is very simple </a:t>
            </a:r>
            <a:br>
              <a:rPr lang="en-GB"/>
            </a:br>
            <a:r>
              <a:rPr lang="en-GB"/>
              <a:t>so users will figure it out, easy!</a:t>
            </a:r>
            <a:br>
              <a:rPr lang="en-GB"/>
            </a:br>
            <a:r>
              <a:rPr lang="en-GB"/>
              <a:t>but we have more functionality so it’s all good but that’s the basic idea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55a93f9c3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55a93f9c3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demo time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55a93f9c3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55a93f9c3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55a93f9c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55a93f9c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just read I suppose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55a93f9c3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55a93f9c3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want to address struggles of both severely and mildly impaired </a:t>
            </a:r>
            <a:br>
              <a:rPr lang="en-GB"/>
            </a:br>
            <a:r>
              <a:rPr lang="en-GB"/>
              <a:t>so both text and audio for those partially impaired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55a93f9c3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55a93f9c3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but it doesn’t end on that, it will enhance the experience also when exhibits involve some audio tracks </a:t>
            </a:r>
            <a:endParaRPr/>
          </a:p>
          <a:p>
            <a:pPr indent="0" lvl="0" marL="0" rtl="0" algn="l">
              <a:spcBef>
                <a:spcPts val="0"/>
              </a:spcBef>
              <a:spcAft>
                <a:spcPts val="0"/>
              </a:spcAft>
              <a:buNone/>
            </a:pPr>
            <a:r>
              <a:rPr lang="en-GB"/>
              <a:t>moreover it’s suitable for other disabilities as well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55a93f9c3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55a93f9c3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implementing all of it would require a bit more than 24h BUT there is a way to implement it that could make people with visual impairment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Accessibility Digital Trail</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a:t>By Team5</a:t>
            </a:r>
            <a:endParaRPr/>
          </a:p>
        </p:txBody>
      </p:sp>
      <p:sp>
        <p:nvSpPr>
          <p:cNvPr id="60" name="Google Shape;60;p13"/>
          <p:cNvSpPr txBox="1"/>
          <p:nvPr/>
        </p:nvSpPr>
        <p:spPr>
          <a:xfrm>
            <a:off x="6402775" y="4231275"/>
            <a:ext cx="1935300" cy="55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Requesting assistance</a:t>
            </a:r>
            <a:endParaRPr/>
          </a:p>
        </p:txBody>
      </p:sp>
      <p:sp>
        <p:nvSpPr>
          <p:cNvPr id="112" name="Google Shape;112;p2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We also thought about:</a:t>
            </a:r>
            <a:endParaRPr sz="2400"/>
          </a:p>
          <a:p>
            <a:pPr indent="-381000" lvl="0" marL="457200" rtl="0" algn="l">
              <a:spcBef>
                <a:spcPts val="1600"/>
              </a:spcBef>
              <a:spcAft>
                <a:spcPts val="0"/>
              </a:spcAft>
              <a:buSzPts val="2400"/>
              <a:buChar char="●"/>
            </a:pPr>
            <a:r>
              <a:rPr lang="en-GB" sz="2400"/>
              <a:t>Requesting assistance being done by using in-built chat message system (shell already implemented).</a:t>
            </a:r>
            <a:endParaRPr sz="2400"/>
          </a:p>
        </p:txBody>
      </p:sp>
      <p:pic>
        <p:nvPicPr>
          <p:cNvPr id="113" name="Google Shape;113;p22"/>
          <p:cNvPicPr preferRelativeResize="0"/>
          <p:nvPr/>
        </p:nvPicPr>
        <p:blipFill>
          <a:blip r:embed="rId3">
            <a:alphaModFix/>
          </a:blip>
          <a:stretch>
            <a:fillRect/>
          </a:stretch>
        </p:blipFill>
        <p:spPr>
          <a:xfrm>
            <a:off x="5324550" y="686613"/>
            <a:ext cx="2536481" cy="3770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Requesting assistance</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We also considered including:</a:t>
            </a:r>
            <a:endParaRPr sz="2400"/>
          </a:p>
          <a:p>
            <a:pPr indent="-381000" lvl="0" marL="457200" rtl="0" algn="l">
              <a:spcBef>
                <a:spcPts val="1600"/>
              </a:spcBef>
              <a:spcAft>
                <a:spcPts val="0"/>
              </a:spcAft>
              <a:buSzPts val="2400"/>
              <a:buChar char="●"/>
            </a:pPr>
            <a:r>
              <a:rPr lang="en-GB" sz="2400"/>
              <a:t>Information about nearest accessibility points being provided based on the current location.</a:t>
            </a:r>
            <a:endParaRPr sz="2400"/>
          </a:p>
          <a:p>
            <a:pPr indent="-381000" lvl="0" marL="457200" rtl="0" algn="l">
              <a:spcBef>
                <a:spcPts val="0"/>
              </a:spcBef>
              <a:spcAft>
                <a:spcPts val="0"/>
              </a:spcAft>
              <a:buSzPts val="2400"/>
              <a:buChar char="●"/>
            </a:pPr>
            <a:r>
              <a:rPr lang="en-GB" sz="2400"/>
              <a:t>Showing your current location on a map (can be relative to exhibit ID which is easily accessible through json!).</a:t>
            </a:r>
            <a:endParaRPr sz="2400"/>
          </a:p>
          <a:p>
            <a:pPr indent="0" lvl="0" marL="0" rtl="0" algn="l">
              <a:spcBef>
                <a:spcPts val="1600"/>
              </a:spcBef>
              <a:spcAft>
                <a:spcPts val="1600"/>
              </a:spcAft>
              <a:buNone/>
            </a:pPr>
            <a:r>
              <a:rPr lang="en-GB" sz="2400"/>
              <a:t>Which can easily happen upon extending the current solution.</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Other accessibility issues</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To be thought through and implemented… but;</a:t>
            </a:r>
            <a:endParaRPr sz="2400"/>
          </a:p>
          <a:p>
            <a:pPr indent="-381000" lvl="0" marL="457200" rtl="0" algn="l">
              <a:spcBef>
                <a:spcPts val="1600"/>
              </a:spcBef>
              <a:spcAft>
                <a:spcPts val="0"/>
              </a:spcAft>
              <a:buSzPts val="2400"/>
              <a:buChar char="●"/>
            </a:pPr>
            <a:r>
              <a:rPr lang="en-GB" sz="2400"/>
              <a:t>Using different languages could be addressed by changing the description accordingly.</a:t>
            </a:r>
            <a:endParaRPr sz="2400"/>
          </a:p>
          <a:p>
            <a:pPr indent="-381000" lvl="0" marL="457200" rtl="0" algn="l">
              <a:spcBef>
                <a:spcPts val="0"/>
              </a:spcBef>
              <a:spcAft>
                <a:spcPts val="0"/>
              </a:spcAft>
              <a:buSzPts val="2400"/>
              <a:buChar char="●"/>
            </a:pPr>
            <a:r>
              <a:rPr lang="en-GB" sz="2400"/>
              <a:t>Alternative description could be shown for groups such as children so it is simplified or with more appropriate links (easily implementable through our json).</a:t>
            </a:r>
            <a:endParaRPr sz="2400"/>
          </a:p>
          <a:p>
            <a:pPr indent="0" lvl="0" marL="0" rtl="0" algn="l">
              <a:spcBef>
                <a:spcPts val="1600"/>
              </a:spcBef>
              <a:spcAft>
                <a:spcPts val="1600"/>
              </a:spcAft>
              <a:buNone/>
            </a:pPr>
            <a:r>
              <a:rPr lang="en-GB" sz="2400"/>
              <a:t>This could be done by assigning tags (e.g. “child”).</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GB"/>
              <a:t>Other accessibility issues</a:t>
            </a:r>
            <a:endParaRPr/>
          </a:p>
          <a:p>
            <a:pPr indent="0" lvl="0" marL="0" rtl="0" algn="l">
              <a:spcBef>
                <a:spcPts val="0"/>
              </a:spcBef>
              <a:spcAft>
                <a:spcPts val="0"/>
              </a:spcAft>
              <a:buNone/>
            </a:pPr>
            <a:r>
              <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You can define if </a:t>
            </a:r>
            <a:r>
              <a:rPr lang="en-GB" sz="2400"/>
              <a:t>an exhibit is certain disability friendly </a:t>
            </a:r>
            <a:br>
              <a:rPr lang="en-GB" sz="2400"/>
            </a:br>
            <a:r>
              <a:rPr lang="en-GB" sz="2400"/>
              <a:t>(Also easily definable through our json!).</a:t>
            </a:r>
            <a:endParaRPr sz="2400"/>
          </a:p>
          <a:p>
            <a:pPr indent="0" lvl="0" marL="0" rtl="0" algn="l">
              <a:spcBef>
                <a:spcPts val="1600"/>
              </a:spcBef>
              <a:spcAft>
                <a:spcPts val="1600"/>
              </a:spcAft>
              <a:buNone/>
            </a:pPr>
            <a:r>
              <a:rPr lang="en-GB" sz="2400"/>
              <a:t>Thus when browsing the exhibit’s info page webapp can show if it is suitable for the user or not (for example user might want to avoid an exhibit due to epilepsy).</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Usage and assessment of it</a:t>
            </a:r>
            <a:endParaRPr/>
          </a:p>
        </p:txBody>
      </p:sp>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GB" sz="2400"/>
              <a:t>Everyone can use it and is encouraged to (extra info included!) </a:t>
            </a:r>
            <a:endParaRPr sz="2400"/>
          </a:p>
          <a:p>
            <a:pPr indent="-342900" lvl="1" marL="914400" rtl="0" algn="l">
              <a:spcBef>
                <a:spcPts val="0"/>
              </a:spcBef>
              <a:spcAft>
                <a:spcPts val="0"/>
              </a:spcAft>
              <a:buSzPts val="1800"/>
              <a:buChar char="○"/>
            </a:pPr>
            <a:r>
              <a:rPr lang="en-GB" sz="1800"/>
              <a:t>W</a:t>
            </a:r>
            <a:r>
              <a:rPr lang="en-GB" sz="1800"/>
              <a:t>e can just store the usage and check how many people use the web app as the percentage of all people visiting the centre.</a:t>
            </a:r>
            <a:endParaRPr sz="1800"/>
          </a:p>
          <a:p>
            <a:pPr indent="-381000" lvl="0" marL="457200" marR="0" rtl="0" algn="l">
              <a:lnSpc>
                <a:spcPct val="115000"/>
              </a:lnSpc>
              <a:spcBef>
                <a:spcPts val="0"/>
              </a:spcBef>
              <a:spcAft>
                <a:spcPts val="0"/>
              </a:spcAft>
              <a:buSzPts val="2400"/>
              <a:buChar char="●"/>
            </a:pPr>
            <a:r>
              <a:rPr lang="en-GB" sz="2400"/>
              <a:t>We can easily collect feedback by placing a link to a survey inside the app/as a QR code at the exit.</a:t>
            </a:r>
            <a:endParaRPr sz="2400"/>
          </a:p>
          <a:p>
            <a:pPr indent="-342900" lvl="1" marL="914400" marR="0" rtl="0" algn="l">
              <a:lnSpc>
                <a:spcPct val="115000"/>
              </a:lnSpc>
              <a:spcBef>
                <a:spcPts val="0"/>
              </a:spcBef>
              <a:spcAft>
                <a:spcPts val="0"/>
              </a:spcAft>
              <a:buSzPts val="1800"/>
              <a:buChar char="○"/>
            </a:pPr>
            <a:r>
              <a:rPr lang="en-GB" sz="1800"/>
              <a:t>As people are already using the app, they will be more eager to provide feedback.</a:t>
            </a:r>
            <a:endParaRPr sz="1800"/>
          </a:p>
          <a:p>
            <a:pPr indent="-342900" lvl="0" marL="457200" marR="0" rtl="0" algn="l">
              <a:lnSpc>
                <a:spcPct val="115000"/>
              </a:lnSpc>
              <a:spcBef>
                <a:spcPts val="0"/>
              </a:spcBef>
              <a:spcAft>
                <a:spcPts val="0"/>
              </a:spcAft>
              <a:buSzPts val="1800"/>
              <a:buChar char="●"/>
            </a:pPr>
            <a:r>
              <a:rPr lang="en-GB" sz="2400"/>
              <a:t>Info about the exhibits could be shared to friends to promote science!</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Analytics</a:t>
            </a:r>
            <a:endParaRPr/>
          </a:p>
        </p:txBody>
      </p:sp>
      <p:sp>
        <p:nvSpPr>
          <p:cNvPr id="143" name="Google Shape;143;p27"/>
          <p:cNvSpPr txBox="1"/>
          <p:nvPr/>
        </p:nvSpPr>
        <p:spPr>
          <a:xfrm>
            <a:off x="6807675" y="1433300"/>
            <a:ext cx="1886700" cy="3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Source Sans Pro"/>
                <a:ea typeface="Source Sans Pro"/>
                <a:cs typeface="Source Sans Pro"/>
                <a:sym typeface="Source Sans Pro"/>
              </a:rPr>
              <a:t>Possible data that may be collected and hosted on some sort of back end.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br>
              <a:rPr lang="en-GB">
                <a:latin typeface="Source Sans Pro"/>
                <a:ea typeface="Source Sans Pro"/>
                <a:cs typeface="Source Sans Pro"/>
                <a:sym typeface="Source Sans Pro"/>
              </a:rPr>
            </a:br>
            <a:r>
              <a:rPr lang="en-GB">
                <a:latin typeface="Source Sans Pro"/>
                <a:ea typeface="Source Sans Pro"/>
                <a:cs typeface="Source Sans Pro"/>
                <a:sym typeface="Source Sans Pro"/>
              </a:rPr>
              <a:t>App currently has features that will allow for easy collection of such data.</a:t>
            </a:r>
            <a:endParaRPr>
              <a:latin typeface="Source Sans Pro"/>
              <a:ea typeface="Source Sans Pro"/>
              <a:cs typeface="Source Sans Pro"/>
              <a:sym typeface="Source Sans Pro"/>
            </a:endParaRPr>
          </a:p>
        </p:txBody>
      </p:sp>
      <p:pic>
        <p:nvPicPr>
          <p:cNvPr id="144" name="Google Shape;144;p27"/>
          <p:cNvPicPr preferRelativeResize="0"/>
          <p:nvPr/>
        </p:nvPicPr>
        <p:blipFill>
          <a:blip r:embed="rId3">
            <a:alphaModFix/>
          </a:blip>
          <a:stretch>
            <a:fillRect/>
          </a:stretch>
        </p:blipFill>
        <p:spPr>
          <a:xfrm>
            <a:off x="311700" y="1068425"/>
            <a:ext cx="6361329" cy="3710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Extendability</a:t>
            </a:r>
            <a:endParaRPr/>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Easy to collect information by adding a database and counting number of app uses, number of registered disabilities etc. </a:t>
            </a:r>
            <a:endParaRPr sz="2400"/>
          </a:p>
          <a:p>
            <a:pPr indent="0" lvl="0" marL="0" rtl="0" algn="l">
              <a:spcBef>
                <a:spcPts val="1600"/>
              </a:spcBef>
              <a:spcAft>
                <a:spcPts val="0"/>
              </a:spcAft>
              <a:buNone/>
            </a:pPr>
            <a:r>
              <a:rPr lang="en-GB" sz="2400"/>
              <a:t>Easy to increase functionality of exhibit descriptions through adding tags and editing json.</a:t>
            </a:r>
            <a:endParaRPr sz="2400"/>
          </a:p>
          <a:p>
            <a:pPr indent="0" lvl="0" marL="0" rtl="0" algn="l">
              <a:spcBef>
                <a:spcPts val="1600"/>
              </a:spcBef>
              <a:spcAft>
                <a:spcPts val="0"/>
              </a:spcAft>
              <a:buNone/>
            </a:pPr>
            <a:r>
              <a:rPr lang="en-GB" sz="2400"/>
              <a:t>Text to speech extendable with Google </a:t>
            </a:r>
            <a:r>
              <a:rPr lang="en-GB" sz="2400"/>
              <a:t>speech</a:t>
            </a:r>
            <a:r>
              <a:rPr lang="en-GB" sz="2400"/>
              <a:t> API.</a:t>
            </a:r>
            <a:endParaRPr sz="2400"/>
          </a:p>
          <a:p>
            <a:pPr indent="0" lvl="0" marL="0" rtl="0" algn="l">
              <a:spcBef>
                <a:spcPts val="1600"/>
              </a:spcBef>
              <a:spcAft>
                <a:spcPts val="1600"/>
              </a:spcAft>
              <a:buNone/>
            </a:pPr>
            <a:r>
              <a:rPr lang="en-GB" sz="2400"/>
              <a:t>Scalability only limited by application code thanks to Flask!</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Q&amp;A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What does it do then?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Features</a:t>
            </a:r>
            <a:endParaRPr/>
          </a:p>
        </p:txBody>
      </p:sp>
      <p:sp>
        <p:nvSpPr>
          <p:cNvPr id="71" name="Google Shape;71;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GB"/>
              <a:t>Select if you have a disability</a:t>
            </a:r>
            <a:endParaRPr/>
          </a:p>
          <a:p>
            <a:pPr indent="-342900" lvl="0" marL="457200" rtl="0" algn="l">
              <a:spcBef>
                <a:spcPts val="0"/>
              </a:spcBef>
              <a:spcAft>
                <a:spcPts val="0"/>
              </a:spcAft>
              <a:buSzPts val="1800"/>
              <a:buChar char="●"/>
            </a:pPr>
            <a:r>
              <a:rPr lang="en-GB"/>
              <a:t>Go to the exhibit and </a:t>
            </a:r>
            <a:br>
              <a:rPr lang="en-GB"/>
            </a:br>
            <a:r>
              <a:rPr lang="en-GB"/>
              <a:t>scan its QR code</a:t>
            </a:r>
            <a:endParaRPr/>
          </a:p>
          <a:p>
            <a:pPr indent="-342900" lvl="0" marL="457200" rtl="0" algn="l">
              <a:spcBef>
                <a:spcPts val="0"/>
              </a:spcBef>
              <a:spcAft>
                <a:spcPts val="0"/>
              </a:spcAft>
              <a:buSzPts val="1800"/>
              <a:buChar char="●"/>
            </a:pPr>
            <a:r>
              <a:rPr lang="en-GB"/>
              <a:t>Enjoy your trip!</a:t>
            </a:r>
            <a:br>
              <a:rPr lang="en-GB"/>
            </a:br>
            <a:r>
              <a:rPr lang="en-GB"/>
              <a:t>(Tailored to your needs)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Let’s see what we have...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Why will it work?</a:t>
            </a:r>
            <a:endParaRPr/>
          </a:p>
        </p:txBody>
      </p:sp>
      <p:sp>
        <p:nvSpPr>
          <p:cNvPr id="82" name="Google Shape;82;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What did we solve?</a:t>
            </a:r>
            <a:endParaRPr/>
          </a:p>
          <a:p>
            <a:pPr indent="0" lvl="0" marL="0" rtl="0" algn="l">
              <a:spcBef>
                <a:spcPts val="1600"/>
              </a:spcBef>
              <a:spcAft>
                <a:spcPts val="1600"/>
              </a:spcAft>
              <a:buNone/>
            </a:pPr>
            <a:r>
              <a:rPr lang="en-GB"/>
              <a:t>What can still be achieved</a:t>
            </a:r>
            <a:r>
              <a:rPr lang="en-GB"/>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Issues </a:t>
            </a:r>
            <a:r>
              <a:rPr lang="en-GB"/>
              <a:t>you mentioned</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How to make it popular and assess if enough people use i</a:t>
            </a:r>
            <a:r>
              <a:rPr lang="en-GB"/>
              <a:t>t?</a:t>
            </a:r>
            <a:endParaRPr/>
          </a:p>
          <a:p>
            <a:pPr indent="-342900" lvl="0" marL="457200" rtl="0" algn="l">
              <a:spcBef>
                <a:spcPts val="0"/>
              </a:spcBef>
              <a:spcAft>
                <a:spcPts val="0"/>
              </a:spcAft>
              <a:buSzPts val="1800"/>
              <a:buChar char="●"/>
            </a:pPr>
            <a:r>
              <a:rPr lang="en-GB"/>
              <a:t>How to improve the experience for people with sight and hearing impairment?</a:t>
            </a:r>
            <a:endParaRPr/>
          </a:p>
          <a:p>
            <a:pPr indent="-342900" lvl="0" marL="457200" rtl="0" algn="l">
              <a:spcBef>
                <a:spcPts val="0"/>
              </a:spcBef>
              <a:spcAft>
                <a:spcPts val="0"/>
              </a:spcAft>
              <a:buSzPts val="1800"/>
              <a:buChar char="●"/>
            </a:pPr>
            <a:r>
              <a:rPr lang="en-GB"/>
              <a:t>How to provide more information about exhibits?</a:t>
            </a:r>
            <a:endParaRPr/>
          </a:p>
          <a:p>
            <a:pPr indent="-342900" lvl="0" marL="457200" rtl="0" algn="l">
              <a:spcBef>
                <a:spcPts val="0"/>
              </a:spcBef>
              <a:spcAft>
                <a:spcPts val="0"/>
              </a:spcAft>
              <a:buSzPts val="1800"/>
              <a:buChar char="●"/>
            </a:pPr>
            <a:r>
              <a:rPr lang="en-GB"/>
              <a:t>How to make it accessible in different languages? </a:t>
            </a:r>
            <a:endParaRPr/>
          </a:p>
          <a:p>
            <a:pPr indent="-342900" lvl="0" marL="457200" rtl="0" algn="l">
              <a:spcBef>
                <a:spcPts val="0"/>
              </a:spcBef>
              <a:spcAft>
                <a:spcPts val="0"/>
              </a:spcAft>
              <a:buSzPts val="1800"/>
              <a:buChar char="●"/>
            </a:pPr>
            <a:r>
              <a:rPr lang="en-GB"/>
              <a:t>How to provide additional support for elderly or young adults and children?</a:t>
            </a:r>
            <a:endParaRPr/>
          </a:p>
          <a:p>
            <a:pPr indent="-342900" lvl="0" marL="457200" rtl="0" algn="l">
              <a:spcBef>
                <a:spcPts val="0"/>
              </a:spcBef>
              <a:spcAft>
                <a:spcPts val="0"/>
              </a:spcAft>
              <a:buSzPts val="1800"/>
              <a:buChar char="●"/>
            </a:pPr>
            <a:r>
              <a:rPr lang="en-GB"/>
              <a:t>How to know if someone requires assistance?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GB"/>
              <a:t>How did we address them?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2400"/>
              <a:t>Transcript of the exhibit provided so you can easily read </a:t>
            </a:r>
            <a:r>
              <a:rPr lang="en-GB" sz="2400"/>
              <a:t>it...</a:t>
            </a:r>
            <a:r>
              <a:rPr lang="en-GB" sz="2400"/>
              <a:t> </a:t>
            </a:r>
            <a:br>
              <a:rPr lang="en-GB" sz="2400"/>
            </a:br>
            <a:r>
              <a:rPr lang="en-GB" sz="2400"/>
              <a:t>or listen to it!</a:t>
            </a:r>
            <a:endParaRPr sz="2400"/>
          </a:p>
          <a:p>
            <a:pPr indent="0" lvl="0" marL="0" rtl="0" algn="l">
              <a:spcBef>
                <a:spcPts val="1600"/>
              </a:spcBef>
              <a:spcAft>
                <a:spcPts val="1600"/>
              </a:spcAft>
              <a:buNone/>
            </a:pPr>
            <a:r>
              <a:rPr lang="en-GB" sz="2400"/>
              <a:t>User can connect their hearing aid to their phone they can use text-to-speech!</a:t>
            </a:r>
            <a:br>
              <a:rPr lang="en-GB" sz="1800"/>
            </a:br>
            <a:endParaRPr sz="2400"/>
          </a:p>
        </p:txBody>
      </p:sp>
      <p:sp>
        <p:nvSpPr>
          <p:cNvPr id="94" name="Google Shape;94;p1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Hearing impairment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Hearing impairment</a:t>
            </a:r>
            <a:endParaRPr/>
          </a:p>
        </p:txBody>
      </p:sp>
      <p:sp>
        <p:nvSpPr>
          <p:cNvPr id="100" name="Google Shape;100;p2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If an exhibit has some audio track then those files could be added and played from here!</a:t>
            </a:r>
            <a:br>
              <a:rPr lang="en-GB" sz="1800"/>
            </a:br>
            <a:br>
              <a:rPr lang="en-GB" sz="1800"/>
            </a:br>
            <a:r>
              <a:rPr lang="en-GB" sz="1800"/>
              <a:t>Helps other disabilities too:</a:t>
            </a:r>
            <a:br>
              <a:rPr lang="en-GB" sz="1800"/>
            </a:br>
            <a:r>
              <a:rPr lang="en-GB" sz="1800"/>
              <a:t>-t</a:t>
            </a:r>
            <a:r>
              <a:rPr lang="en-GB" sz="1800"/>
              <a:t>ext-to-speech might be also valuable for children and people with dyslexia who struggle to read longer texts.</a:t>
            </a:r>
            <a:endParaRPr sz="1800"/>
          </a:p>
          <a:p>
            <a:pPr indent="0" lvl="0" marL="0" rtl="0" algn="l">
              <a:spcBef>
                <a:spcPts val="1600"/>
              </a:spcBef>
              <a:spcAft>
                <a:spcPts val="160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Sight impairment</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Not fully implemented features…. yet (but some are!)</a:t>
            </a:r>
            <a:endParaRPr sz="2400"/>
          </a:p>
          <a:p>
            <a:pPr indent="-381000" lvl="0" marL="457200" rtl="0" algn="l">
              <a:spcBef>
                <a:spcPts val="1600"/>
              </a:spcBef>
              <a:spcAft>
                <a:spcPts val="0"/>
              </a:spcAft>
              <a:buSzPts val="2400"/>
              <a:buChar char="●"/>
            </a:pPr>
            <a:r>
              <a:rPr lang="en-GB" sz="2400"/>
              <a:t>You can open exhibit’s page and listen to the description. thanks to the text-to-speech! This works!</a:t>
            </a:r>
            <a:endParaRPr sz="2400"/>
          </a:p>
          <a:p>
            <a:pPr indent="-381000" lvl="0" marL="457200" rtl="0" algn="l">
              <a:spcBef>
                <a:spcPts val="0"/>
              </a:spcBef>
              <a:spcAft>
                <a:spcPts val="0"/>
              </a:spcAft>
              <a:buSzPts val="2400"/>
              <a:buChar char="●"/>
            </a:pPr>
            <a:r>
              <a:rPr lang="en-GB" sz="2400"/>
              <a:t>All the changes happening on the screen could be read.</a:t>
            </a:r>
            <a:endParaRPr sz="2400"/>
          </a:p>
          <a:p>
            <a:pPr indent="-381000" lvl="0" marL="457200" rtl="0" algn="l">
              <a:spcBef>
                <a:spcPts val="0"/>
              </a:spcBef>
              <a:spcAft>
                <a:spcPts val="0"/>
              </a:spcAft>
              <a:buSzPts val="2400"/>
              <a:buChar char="●"/>
            </a:pPr>
            <a:r>
              <a:rPr lang="en-GB" sz="2400"/>
              <a:t>Navigating could be implemented by voice recognition.</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