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Source Sans Pr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SourceSansPro-bold.fntdata"/><Relationship Id="rId27" Type="http://schemas.openxmlformats.org/officeDocument/2006/relationships/font" Target="fonts/SourceSans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Sans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SourceSansPr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/>
              <a:t>8-10min total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/>
              <a:t>6-8 presentation, 2-4min questions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55a93f9c3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55a93f9c3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55a93f9c3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55a93f9c3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55a93f9c3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55a93f9c3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were thinking of assigning tags which will then be processed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55a93f9c3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55a93f9c3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randomised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55a93f9c3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55a93f9c3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can track usage for each exhibit to see what user profile has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55acd4784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55acd4784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55a93f9c3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55a93f9c3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55a93f9c3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55a93f9c3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55a93f9c3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55a93f9c3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55a93f9c3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55a93f9c3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idea is very simple </a:t>
            </a:r>
            <a:br>
              <a:rPr lang="en-GB"/>
            </a:br>
            <a:r>
              <a:rPr lang="en-GB"/>
              <a:t>so users will figure it out, easy!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55a93f9c3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55a93f9c3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55a93f9c3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55a93f9c3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55a93f9c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55a93f9c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55a93f9c3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55a93f9c3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55a93f9c3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55a93f9c3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55a93f9c3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55a93f9c3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Accessibility Digital Trail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us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6402775" y="4231275"/>
            <a:ext cx="19353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Requesting assistance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We also thought about: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Requesting assistance being done by using in-built chat message system (shell already implemented).</a:t>
            </a:r>
            <a:endParaRPr sz="2400"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4550" y="686613"/>
            <a:ext cx="2536481" cy="37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Requesting assistance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We also considered including: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Information about nearest accessibility points being provided based on the current location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Showing your current location on a map (can be relative to exhibit id which is easily accessible through json!).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400"/>
              <a:t>Which can easily happen upon extending the current solution.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Other accessibility issues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To be thought through and implemented… but 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Using different languages could be addressed by changing the description accordingly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Alternative description could be shown for groups such as children so it is simplified or with more appropriate links (easily implementable through our json)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400"/>
              <a:t>This could be done by assigning tags (e.g. “child”)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/>
              <a:t>Other accessibility issues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You can define if </a:t>
            </a:r>
            <a:r>
              <a:rPr lang="en-GB" sz="2400"/>
              <a:t>an exhibit is certain disability friendly (Also easily definable through our json!).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400"/>
              <a:t>Thus when browsing the exhibit’s info page webapp can show if it is suitable for the user or not (for example considering epilepsy).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Usage and assessment of it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Everyone can use it and is encouraged to (extra info included!) 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W</a:t>
            </a:r>
            <a:r>
              <a:rPr lang="en-GB" sz="1800"/>
              <a:t>e can just store the usage and check how many people use the web app as the percentage of all people visiting the centre</a:t>
            </a:r>
            <a:endParaRPr sz="18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We can easily collect feedback by placing a link to a survey inside the app/as a QR code at the exit </a:t>
            </a:r>
            <a:endParaRPr sz="24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As people are already using the app, they will be more eager to provide feedback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2400"/>
              <a:t>Info about the exhibits could be shared to friends to promote science!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Analytics</a:t>
            </a:r>
            <a:endParaRPr/>
          </a:p>
        </p:txBody>
      </p:sp>
      <p:sp>
        <p:nvSpPr>
          <p:cNvPr id="143" name="Google Shape;143;p27"/>
          <p:cNvSpPr txBox="1"/>
          <p:nvPr/>
        </p:nvSpPr>
        <p:spPr>
          <a:xfrm>
            <a:off x="6807675" y="1433300"/>
            <a:ext cx="1886700" cy="3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Possible data that may be collected and hosted on some sort of back end.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App currently has features that will allow for easy collection of such data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68425"/>
            <a:ext cx="6361329" cy="371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Extendability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Easy to collect information by adding a database and counting number of app uses, number of registered disabilities etc.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/>
              <a:t>Easy to increase functionality of exhibit descriptions through adding tags and editing json.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/>
              <a:t>Text to speech extendable with Google </a:t>
            </a:r>
            <a:r>
              <a:rPr lang="en-GB" sz="2400"/>
              <a:t>speech</a:t>
            </a:r>
            <a:r>
              <a:rPr lang="en-GB" sz="2400"/>
              <a:t> API.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400"/>
              <a:t>Scalability only limited by application code thanks to Flask!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Q&amp;A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does it do then?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</a:t>
            </a:r>
            <a:endParaRPr/>
          </a:p>
        </p:txBody>
      </p:sp>
      <p:sp>
        <p:nvSpPr>
          <p:cNvPr id="71" name="Google Shape;71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Select if you have a disability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Go to the exhibit and </a:t>
            </a:r>
            <a:br>
              <a:rPr lang="en-GB"/>
            </a:br>
            <a:r>
              <a:rPr lang="en-GB"/>
              <a:t>scan its QR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Enjoy your trip!</a:t>
            </a:r>
            <a:br>
              <a:rPr lang="en-GB"/>
            </a:br>
            <a:r>
              <a:rPr lang="en-GB"/>
              <a:t>(Tailored to your needs)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see what we have...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will it work?</a:t>
            </a:r>
            <a:endParaRPr/>
          </a:p>
        </p:txBody>
      </p:sp>
      <p:sp>
        <p:nvSpPr>
          <p:cNvPr id="82" name="Google Shape;82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did we solve?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What can still be achieved</a:t>
            </a:r>
            <a:r>
              <a:rPr lang="en-GB"/>
              <a:t>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Issues </a:t>
            </a:r>
            <a:r>
              <a:rPr lang="en-GB"/>
              <a:t>you mentioned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How to make it used and assess if enough people use i</a:t>
            </a:r>
            <a:r>
              <a:rPr lang="en-GB"/>
              <a:t>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How to improve the experience for people with sight and hearing impairment?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How to provide more information about exhibits?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How to make it accessible in different languages?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How to provide additional support for younger people?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How to know if someone requires assistance?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How did we address them?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Transcript of the exhibit provided so you can easily read </a:t>
            </a:r>
            <a:r>
              <a:rPr lang="en-GB" sz="2400"/>
              <a:t>it...</a:t>
            </a:r>
            <a:r>
              <a:rPr lang="en-GB" sz="2400"/>
              <a:t> </a:t>
            </a:r>
            <a:br>
              <a:rPr lang="en-GB" sz="2400"/>
            </a:br>
            <a:r>
              <a:rPr lang="en-GB" sz="2400"/>
              <a:t>or listen to it!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400"/>
              <a:t>User can connect their hearing aid to their phone they can use text-to-speech!</a:t>
            </a:r>
            <a:br>
              <a:rPr lang="en-GB" sz="1800"/>
            </a:br>
            <a:endParaRPr sz="2400"/>
          </a:p>
        </p:txBody>
      </p:sp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Hearing impairment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Hearing impairment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If an exhibit has some audio track then those files could be added and played from here!</a:t>
            </a:r>
            <a:br>
              <a:rPr lang="en-GB" sz="1800"/>
            </a:br>
            <a:br>
              <a:rPr lang="en-GB" sz="1800"/>
            </a:br>
            <a:r>
              <a:rPr lang="en-GB" sz="1800"/>
              <a:t>Other disabilities:</a:t>
            </a:r>
            <a:br>
              <a:rPr lang="en-GB" sz="1800"/>
            </a:br>
            <a:r>
              <a:rPr lang="en-GB" sz="1800"/>
              <a:t>t</a:t>
            </a:r>
            <a:r>
              <a:rPr lang="en-GB" sz="1800"/>
              <a:t>ext-to-speech might be also valuable for children and dyslexic people who struggle to read longer texts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Sight impairment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Not fully implemented features…. yet (but some are!)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You can open exhibit’s page and listen to the description thanks to the text-to-speech! This works!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All the changes happening on the screen could be read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Navigating could be implemented by voice recognition 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