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8-10min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6-8 presentation, 2-4min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5a93f9c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5a93f9c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5a93f9c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5a93f9c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randomised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5a93f9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5a93f9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5a93f9c3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5a93f9c3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5a93f9c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5a93f9c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5a93f9c3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5a93f9c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is very simple </a:t>
            </a:r>
            <a:br>
              <a:rPr lang="en-GB"/>
            </a:br>
            <a:r>
              <a:rPr lang="en-GB"/>
              <a:t>so users will figure it out, easy!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5a93f9c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5a93f9c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5a93f9c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5a93f9c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5a93f9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5a93f9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5a93f9c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5a93f9c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5a93f9c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5a93f9c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5a93f9c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5a93f9c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were thinking of assigning tags which will then be processed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 Digital Trail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us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02775" y="4231275"/>
            <a:ext cx="1935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tried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and assessment of it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Everyone can use it and is encouraged to (extra info included!)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</a:t>
            </a:r>
            <a:r>
              <a:rPr lang="en-GB" sz="1800"/>
              <a:t>e can just store the usage and check how many people use the web app as the percentage of all people visiting the centre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 can easily collect feedback by placing a link to a survey inside the app/as a QR code at the exit 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As people are already using the app, they will be more eager to provide feedback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/>
              <a:t>Info about the exhibits could be shared to friends to promote science!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Other accessibility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define if </a:t>
            </a:r>
            <a:r>
              <a:rPr lang="en-GB" sz="2400"/>
              <a:t>an exhibit is certain disability friendly.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Thus when browsing the exhibit’s info page user can see if it is suitable for them or not (for example considering epilepsy)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Requesting assistance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also thought about: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Requesting assistance being done by scanning QR codes placed around the centre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Information about nearest accessibility points being provided based on the current location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Showing your current location on the map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Feasibility and extensibility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it do then?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points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Register if you have any disability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 to the exhibit and </a:t>
            </a:r>
            <a:br>
              <a:rPr lang="en-GB"/>
            </a:br>
            <a:r>
              <a:rPr lang="en-GB"/>
              <a:t>scan its QR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Enjoy your trip!</a:t>
            </a:r>
            <a:br>
              <a:rPr lang="en-GB"/>
            </a:br>
            <a:r>
              <a:rPr lang="en-GB"/>
              <a:t>(which is tailored btw!)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here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let’s make is under 1 min pls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think this will work?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get solved?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can still get solved?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is its potential?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you mentioned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used and assess if enough people use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improve the experience for people with sight and hearing impairment?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more information about exhibits?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accessible in different languages?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additional support for younger people?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know someone requires assistance?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Did we address them?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Hearing impairment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Transcript of the exhibit provided so you can easily read it.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User can connect their hearing aid to their phone they can use text-to-speech!</a:t>
            </a:r>
            <a:br>
              <a:rPr lang="en-GB" sz="2400"/>
            </a:br>
            <a:r>
              <a:rPr lang="en-GB" sz="2400"/>
              <a:t>(especially nice when exhibit has some audio supplied!) </a:t>
            </a:r>
            <a:br>
              <a:rPr lang="en-GB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text-to-speech might be also valuable for children and dyslexic people who struggle to read longer texts)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Sight impairment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 implemented…. yet!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You can still open exhibit’s website and listen to the description thanks to the text-to-speech!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All the changes happening on the screen could be read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Navigating could be implemented by voice recognition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accessibility issues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 be thought through and implemented… but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Using different languages could be addressed by changing the description accordingly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Alternative description could be shown for groups such as children so it is simplified or with more appropriate links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This could be done by assigning tags (e.g. “child”)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