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56" autoAdjust="0"/>
  </p:normalViewPr>
  <p:slideViewPr>
    <p:cSldViewPr snapToGrid="0">
      <p:cViewPr>
        <p:scale>
          <a:sx n="70" d="100"/>
          <a:sy n="70" d="100"/>
        </p:scale>
        <p:origin x="11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ED246-00EB-4532-A4B3-40BACBFCBD2E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C9DE4-B42D-4D6E-AC3E-80271984D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6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9DE4-B42D-4D6E-AC3E-80271984D5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15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9DE4-B42D-4D6E-AC3E-80271984D5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2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6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7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96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38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57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7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6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01F8-6C2A-4F5A-A520-24E9543851A0}" type="datetimeFigureOut">
              <a:rPr lang="en-GB" smtClean="0"/>
              <a:t>07/11/2015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4DF936-B690-465F-A360-841B7896E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941780"/>
          </a:xfrm>
        </p:spPr>
        <p:txBody>
          <a:bodyPr/>
          <a:lstStyle/>
          <a:p>
            <a:pPr algn="ctr"/>
            <a:r>
              <a:rPr lang="en-GB" dirty="0" smtClean="0"/>
              <a:t>Code For Good 2015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614469"/>
            <a:ext cx="9418320" cy="2877772"/>
          </a:xfrm>
        </p:spPr>
        <p:txBody>
          <a:bodyPr>
            <a:normAutofit/>
          </a:bodyPr>
          <a:lstStyle/>
          <a:p>
            <a:pPr algn="ctr"/>
            <a:r>
              <a:rPr lang="en-GB" sz="2800" dirty="0" smtClean="0"/>
              <a:t>Team 1</a:t>
            </a:r>
          </a:p>
          <a:p>
            <a:pPr algn="ctr"/>
            <a:r>
              <a:rPr lang="en-GB" sz="2000" dirty="0" smtClean="0"/>
              <a:t>Adam, Baldeep, Bogdan, Ross, </a:t>
            </a:r>
            <a:r>
              <a:rPr lang="en-GB" sz="2000" dirty="0" err="1" smtClean="0"/>
              <a:t>Vitalij</a:t>
            </a:r>
            <a:endParaRPr lang="en-GB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75" y="4772700"/>
            <a:ext cx="2913313" cy="7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99652"/>
          </a:xfrm>
        </p:spPr>
        <p:txBody>
          <a:bodyPr>
            <a:normAutofit/>
          </a:bodyPr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59" y="1506071"/>
            <a:ext cx="3879043" cy="453529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Mobile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Central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SMS data service</a:t>
            </a:r>
            <a:endParaRPr lang="en-GB" sz="2400" dirty="0"/>
          </a:p>
        </p:txBody>
      </p:sp>
      <p:pic>
        <p:nvPicPr>
          <p:cNvPr id="1026" name="Picture 2" descr="https://scontent-lga3-1.xx.fbcdn.net/hphotos-xfa1/v/t34.0-12/12208070_10206740673289886_656978123_n.jpg?oh=4ef6e701270db351125900bb475c5f8d&amp;oe=564186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609972"/>
            <a:ext cx="4482443" cy="44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4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99652"/>
          </a:xfrm>
        </p:spPr>
        <p:txBody>
          <a:bodyPr>
            <a:normAutofit/>
          </a:bodyPr>
          <a:lstStyle/>
          <a:p>
            <a:r>
              <a:rPr lang="en-GB" dirty="0" smtClean="0"/>
              <a:t>Mobile App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06071"/>
            <a:ext cx="8596668" cy="453529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06071"/>
            <a:ext cx="2728236" cy="4547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81" y="1517842"/>
            <a:ext cx="2728237" cy="4547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29" y="1517842"/>
            <a:ext cx="2721174" cy="45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99652"/>
          </a:xfrm>
        </p:spPr>
        <p:txBody>
          <a:bodyPr>
            <a:normAutofit/>
          </a:bodyPr>
          <a:lstStyle/>
          <a:p>
            <a:r>
              <a:rPr lang="en-GB" dirty="0" smtClean="0"/>
              <a:t>Web App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506071"/>
            <a:ext cx="8664785" cy="453529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252"/>
            <a:ext cx="8780991" cy="48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99652"/>
          </a:xfrm>
        </p:spPr>
        <p:txBody>
          <a:bodyPr>
            <a:normAutofit/>
          </a:bodyPr>
          <a:lstStyle/>
          <a:p>
            <a:r>
              <a:rPr lang="en-GB" dirty="0" smtClean="0"/>
              <a:t>Web App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09252"/>
            <a:ext cx="8596668" cy="483326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06071"/>
            <a:ext cx="8596668" cy="453529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124" name="Picture 4" descr="https://scontent-lga3-1.xx.fbcdn.net/hphotos-xpa1/v/t35.0-12/12214408_10206740718091006_211581971_o.jpg?oh=b6cc6602090ea9f04703b5bd32f295ff&amp;oe=5641BE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5" y="1409252"/>
            <a:ext cx="8657165" cy="483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2166"/>
          </a:xfrm>
        </p:spPr>
        <p:txBody>
          <a:bodyPr/>
          <a:lstStyle/>
          <a:p>
            <a:r>
              <a:rPr lang="en-GB" dirty="0" smtClean="0"/>
              <a:t>Further plans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33909"/>
            <a:ext cx="8596668" cy="43074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Finalising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Incorporate SMS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Implement authorisation and </a:t>
            </a:r>
            <a:r>
              <a:rPr lang="en-GB" sz="2400" smtClean="0"/>
              <a:t>encryption features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109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2166"/>
          </a:xfrm>
        </p:spPr>
        <p:txBody>
          <a:bodyPr/>
          <a:lstStyle/>
          <a:p>
            <a:r>
              <a:rPr lang="en-GB" dirty="0" smtClean="0"/>
              <a:t>Questions?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29" y="609599"/>
            <a:ext cx="7675325" cy="5756493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77335" y="5529942"/>
            <a:ext cx="3263294" cy="511419"/>
          </a:xfrm>
        </p:spPr>
        <p:txBody>
          <a:bodyPr anchor="t">
            <a:normAutofit/>
          </a:bodyPr>
          <a:lstStyle/>
          <a:p>
            <a:r>
              <a:rPr lang="en-GB" sz="2400" dirty="0" smtClean="0"/>
              <a:t>9 hours 45 mins to go!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002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55</Words>
  <Application>Microsoft Office PowerPoint</Application>
  <PresentationFormat>Widescreen</PresentationFormat>
  <Paragraphs>20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Code For Good 2015</vt:lpstr>
      <vt:lpstr>Overview</vt:lpstr>
      <vt:lpstr>Mobile App</vt:lpstr>
      <vt:lpstr>Web App</vt:lpstr>
      <vt:lpstr>Web App</vt:lpstr>
      <vt:lpstr>Further plans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Good 2015</dc:title>
  <dc:creator>Baldeep</dc:creator>
  <cp:lastModifiedBy>Baldeep</cp:lastModifiedBy>
  <cp:revision>17</cp:revision>
  <dcterms:created xsi:type="dcterms:W3CDTF">2015-11-07T21:29:30Z</dcterms:created>
  <dcterms:modified xsi:type="dcterms:W3CDTF">2015-11-08T10:52:48Z</dcterms:modified>
</cp:coreProperties>
</file>