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314" autoAdjust="0"/>
  </p:normalViewPr>
  <p:slideViewPr>
    <p:cSldViewPr snapToGrid="0">
      <p:cViewPr varScale="1">
        <p:scale>
          <a:sx n="71" d="100"/>
          <a:sy n="71" d="100"/>
        </p:scale>
        <p:origin x="1138" y="67"/>
      </p:cViewPr>
      <p:guideLst/>
    </p:cSldViewPr>
  </p:slideViewPr>
  <p:notesTextViewPr>
    <p:cViewPr>
      <p:scale>
        <a:sx n="1" d="1"/>
        <a:sy n="1" d="1"/>
      </p:scale>
      <p:origin x="0" y="-197"/>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8ED246-00EB-4532-A4B3-40BACBFCBD2E}" type="datetimeFigureOut">
              <a:rPr lang="en-GB" smtClean="0"/>
              <a:t>07/11/2015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C9DE4-B42D-4D6E-AC3E-80271984D5FD}" type="slidenum">
              <a:rPr lang="en-GB" smtClean="0"/>
              <a:t>‹#›</a:t>
            </a:fld>
            <a:endParaRPr lang="en-GB"/>
          </a:p>
        </p:txBody>
      </p:sp>
    </p:spTree>
    <p:extLst>
      <p:ext uri="{BB962C8B-B14F-4D97-AF65-F5344CB8AC3E}">
        <p14:creationId xmlns:p14="http://schemas.microsoft.com/office/powerpoint/2010/main" val="4165567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Geeks without</a:t>
            </a:r>
            <a:r>
              <a:rPr lang="en-GB" baseline="0" dirty="0" smtClean="0"/>
              <a:t> bounds is an organisation which helps charities develop open source solutions to their projects. </a:t>
            </a:r>
          </a:p>
          <a:p>
            <a:r>
              <a:rPr lang="en-GB" baseline="0" dirty="0" smtClean="0"/>
              <a:t>They have a 6 month mentorship programme, where they help the charity learn how to develop their projects from prototype to a sustainable product which they can then use with their work. </a:t>
            </a:r>
          </a:p>
          <a:p>
            <a:r>
              <a:rPr lang="en-GB" baseline="0" dirty="0" smtClean="0"/>
              <a:t>Charities also get some help with fundraising if need be in order to help fun the mentorship programme. </a:t>
            </a:r>
          </a:p>
          <a:p>
            <a:endParaRPr lang="en-GB" baseline="0" dirty="0" smtClean="0"/>
          </a:p>
          <a:p>
            <a:r>
              <a:rPr lang="en-GB" baseline="0" dirty="0" smtClean="0"/>
              <a:t>The honey business is highly profitable, the prices are close to those of oil and demand is ever increasing. Thankfully however, they are also cheap to set up and therefore they help many people become self employed and then go on to help their communities by providing work and helping sustain the local environment. </a:t>
            </a:r>
          </a:p>
          <a:p>
            <a:endParaRPr lang="en-GB" baseline="0" dirty="0" smtClean="0"/>
          </a:p>
          <a:p>
            <a:r>
              <a:rPr lang="en-GB" baseline="0" dirty="0" smtClean="0"/>
              <a:t>Additionally however, there is the issue that the worldwide bee population is also decreasing, so there is a serious issue that without these little pollinators we might not have any more flowers, fruits and some vegetables, and since we eat fruit and veg that might be a serious issue </a:t>
            </a:r>
            <a:r>
              <a:rPr lang="en-GB" baseline="0" smtClean="0"/>
              <a:t>in times to come. </a:t>
            </a: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0F0C9DE4-B42D-4D6E-AC3E-80271984D5FD}" type="slidenum">
              <a:rPr lang="en-GB" smtClean="0"/>
              <a:t>2</a:t>
            </a:fld>
            <a:endParaRPr lang="en-GB"/>
          </a:p>
        </p:txBody>
      </p:sp>
    </p:spTree>
    <p:extLst>
      <p:ext uri="{BB962C8B-B14F-4D97-AF65-F5344CB8AC3E}">
        <p14:creationId xmlns:p14="http://schemas.microsoft.com/office/powerpoint/2010/main" val="1621012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2F01F8-6C2A-4F5A-A520-24E9543851A0}" type="datetimeFigureOut">
              <a:rPr lang="en-GB" smtClean="0"/>
              <a:t>07/11/2015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4DF936-B690-465F-A360-841B7896E116}" type="slidenum">
              <a:rPr lang="en-GB" smtClean="0"/>
              <a:t>‹#›</a:t>
            </a:fld>
            <a:endParaRPr lang="en-GB"/>
          </a:p>
        </p:txBody>
      </p:sp>
    </p:spTree>
    <p:extLst>
      <p:ext uri="{BB962C8B-B14F-4D97-AF65-F5344CB8AC3E}">
        <p14:creationId xmlns:p14="http://schemas.microsoft.com/office/powerpoint/2010/main" val="2760969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2F01F8-6C2A-4F5A-A520-24E9543851A0}" type="datetimeFigureOut">
              <a:rPr lang="en-GB" smtClean="0"/>
              <a:t>07/11/2015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4DF936-B690-465F-A360-841B7896E116}" type="slidenum">
              <a:rPr lang="en-GB" smtClean="0"/>
              <a:t>‹#›</a:t>
            </a:fld>
            <a:endParaRPr lang="en-GB"/>
          </a:p>
        </p:txBody>
      </p:sp>
    </p:spTree>
    <p:extLst>
      <p:ext uri="{BB962C8B-B14F-4D97-AF65-F5344CB8AC3E}">
        <p14:creationId xmlns:p14="http://schemas.microsoft.com/office/powerpoint/2010/main" val="311607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2F01F8-6C2A-4F5A-A520-24E9543851A0}" type="datetimeFigureOut">
              <a:rPr lang="en-GB" smtClean="0"/>
              <a:t>07/11/2015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4DF936-B690-465F-A360-841B7896E116}"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69965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2F01F8-6C2A-4F5A-A520-24E9543851A0}" type="datetimeFigureOut">
              <a:rPr lang="en-GB" smtClean="0"/>
              <a:t>07/11/2015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4DF936-B690-465F-A360-841B7896E116}" type="slidenum">
              <a:rPr lang="en-GB" smtClean="0"/>
              <a:t>‹#›</a:t>
            </a:fld>
            <a:endParaRPr lang="en-GB"/>
          </a:p>
        </p:txBody>
      </p:sp>
    </p:spTree>
    <p:extLst>
      <p:ext uri="{BB962C8B-B14F-4D97-AF65-F5344CB8AC3E}">
        <p14:creationId xmlns:p14="http://schemas.microsoft.com/office/powerpoint/2010/main" val="1156385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2F01F8-6C2A-4F5A-A520-24E9543851A0}" type="datetimeFigureOut">
              <a:rPr lang="en-GB" smtClean="0"/>
              <a:t>07/11/2015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4DF936-B690-465F-A360-841B7896E116}"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0578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2F01F8-6C2A-4F5A-A520-24E9543851A0}" type="datetimeFigureOut">
              <a:rPr lang="en-GB" smtClean="0"/>
              <a:t>07/11/2015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4DF936-B690-465F-A360-841B7896E116}" type="slidenum">
              <a:rPr lang="en-GB" smtClean="0"/>
              <a:t>‹#›</a:t>
            </a:fld>
            <a:endParaRPr lang="en-GB"/>
          </a:p>
        </p:txBody>
      </p:sp>
    </p:spTree>
    <p:extLst>
      <p:ext uri="{BB962C8B-B14F-4D97-AF65-F5344CB8AC3E}">
        <p14:creationId xmlns:p14="http://schemas.microsoft.com/office/powerpoint/2010/main" val="307167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2F01F8-6C2A-4F5A-A520-24E9543851A0}" type="datetimeFigureOut">
              <a:rPr lang="en-GB" smtClean="0"/>
              <a:t>07/11/2015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4DF936-B690-465F-A360-841B7896E116}" type="slidenum">
              <a:rPr lang="en-GB" smtClean="0"/>
              <a:t>‹#›</a:t>
            </a:fld>
            <a:endParaRPr lang="en-GB"/>
          </a:p>
        </p:txBody>
      </p:sp>
    </p:spTree>
    <p:extLst>
      <p:ext uri="{BB962C8B-B14F-4D97-AF65-F5344CB8AC3E}">
        <p14:creationId xmlns:p14="http://schemas.microsoft.com/office/powerpoint/2010/main" val="1861890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2F01F8-6C2A-4F5A-A520-24E9543851A0}" type="datetimeFigureOut">
              <a:rPr lang="en-GB" smtClean="0"/>
              <a:t>07/11/2015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4DF936-B690-465F-A360-841B7896E116}" type="slidenum">
              <a:rPr lang="en-GB" smtClean="0"/>
              <a:t>‹#›</a:t>
            </a:fld>
            <a:endParaRPr lang="en-GB"/>
          </a:p>
        </p:txBody>
      </p:sp>
    </p:spTree>
    <p:extLst>
      <p:ext uri="{BB962C8B-B14F-4D97-AF65-F5344CB8AC3E}">
        <p14:creationId xmlns:p14="http://schemas.microsoft.com/office/powerpoint/2010/main" val="4042219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2F01F8-6C2A-4F5A-A520-24E9543851A0}" type="datetimeFigureOut">
              <a:rPr lang="en-GB" smtClean="0"/>
              <a:t>07/11/2015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4DF936-B690-465F-A360-841B7896E116}" type="slidenum">
              <a:rPr lang="en-GB" smtClean="0"/>
              <a:t>‹#›</a:t>
            </a:fld>
            <a:endParaRPr lang="en-GB"/>
          </a:p>
        </p:txBody>
      </p:sp>
    </p:spTree>
    <p:extLst>
      <p:ext uri="{BB962C8B-B14F-4D97-AF65-F5344CB8AC3E}">
        <p14:creationId xmlns:p14="http://schemas.microsoft.com/office/powerpoint/2010/main" val="114006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2F01F8-6C2A-4F5A-A520-24E9543851A0}" type="datetimeFigureOut">
              <a:rPr lang="en-GB" smtClean="0"/>
              <a:t>07/11/2015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4DF936-B690-465F-A360-841B7896E116}" type="slidenum">
              <a:rPr lang="en-GB" smtClean="0"/>
              <a:t>‹#›</a:t>
            </a:fld>
            <a:endParaRPr lang="en-GB"/>
          </a:p>
        </p:txBody>
      </p:sp>
    </p:spTree>
    <p:extLst>
      <p:ext uri="{BB962C8B-B14F-4D97-AF65-F5344CB8AC3E}">
        <p14:creationId xmlns:p14="http://schemas.microsoft.com/office/powerpoint/2010/main" val="1179883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2F01F8-6C2A-4F5A-A520-24E9543851A0}" type="datetimeFigureOut">
              <a:rPr lang="en-GB" smtClean="0"/>
              <a:t>07/11/2015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4DF936-B690-465F-A360-841B7896E116}" type="slidenum">
              <a:rPr lang="en-GB" smtClean="0"/>
              <a:t>‹#›</a:t>
            </a:fld>
            <a:endParaRPr lang="en-GB"/>
          </a:p>
        </p:txBody>
      </p:sp>
    </p:spTree>
    <p:extLst>
      <p:ext uri="{BB962C8B-B14F-4D97-AF65-F5344CB8AC3E}">
        <p14:creationId xmlns:p14="http://schemas.microsoft.com/office/powerpoint/2010/main" val="280693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2F01F8-6C2A-4F5A-A520-24E9543851A0}" type="datetimeFigureOut">
              <a:rPr lang="en-GB" smtClean="0"/>
              <a:t>07/11/2015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64DF936-B690-465F-A360-841B7896E116}" type="slidenum">
              <a:rPr lang="en-GB" smtClean="0"/>
              <a:t>‹#›</a:t>
            </a:fld>
            <a:endParaRPr lang="en-GB"/>
          </a:p>
        </p:txBody>
      </p:sp>
    </p:spTree>
    <p:extLst>
      <p:ext uri="{BB962C8B-B14F-4D97-AF65-F5344CB8AC3E}">
        <p14:creationId xmlns:p14="http://schemas.microsoft.com/office/powerpoint/2010/main" val="381575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2F01F8-6C2A-4F5A-A520-24E9543851A0}" type="datetimeFigureOut">
              <a:rPr lang="en-GB" smtClean="0"/>
              <a:t>07/11/2015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64DF936-B690-465F-A360-841B7896E116}" type="slidenum">
              <a:rPr lang="en-GB" smtClean="0"/>
              <a:t>‹#›</a:t>
            </a:fld>
            <a:endParaRPr lang="en-GB"/>
          </a:p>
        </p:txBody>
      </p:sp>
    </p:spTree>
    <p:extLst>
      <p:ext uri="{BB962C8B-B14F-4D97-AF65-F5344CB8AC3E}">
        <p14:creationId xmlns:p14="http://schemas.microsoft.com/office/powerpoint/2010/main" val="497023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F01F8-6C2A-4F5A-A520-24E9543851A0}" type="datetimeFigureOut">
              <a:rPr lang="en-GB" smtClean="0"/>
              <a:t>07/11/2015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64DF936-B690-465F-A360-841B7896E116}" type="slidenum">
              <a:rPr lang="en-GB" smtClean="0"/>
              <a:t>‹#›</a:t>
            </a:fld>
            <a:endParaRPr lang="en-GB"/>
          </a:p>
        </p:txBody>
      </p:sp>
    </p:spTree>
    <p:extLst>
      <p:ext uri="{BB962C8B-B14F-4D97-AF65-F5344CB8AC3E}">
        <p14:creationId xmlns:p14="http://schemas.microsoft.com/office/powerpoint/2010/main" val="308521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2F01F8-6C2A-4F5A-A520-24E9543851A0}" type="datetimeFigureOut">
              <a:rPr lang="en-GB" smtClean="0"/>
              <a:t>07/11/2015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4DF936-B690-465F-A360-841B7896E116}" type="slidenum">
              <a:rPr lang="en-GB" smtClean="0"/>
              <a:t>‹#›</a:t>
            </a:fld>
            <a:endParaRPr lang="en-GB"/>
          </a:p>
        </p:txBody>
      </p:sp>
    </p:spTree>
    <p:extLst>
      <p:ext uri="{BB962C8B-B14F-4D97-AF65-F5344CB8AC3E}">
        <p14:creationId xmlns:p14="http://schemas.microsoft.com/office/powerpoint/2010/main" val="920628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2F01F8-6C2A-4F5A-A520-24E9543851A0}" type="datetimeFigureOut">
              <a:rPr lang="en-GB" smtClean="0"/>
              <a:t>07/11/2015</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4DF936-B690-465F-A360-841B7896E116}" type="slidenum">
              <a:rPr lang="en-GB" smtClean="0"/>
              <a:t>‹#›</a:t>
            </a:fld>
            <a:endParaRPr lang="en-GB"/>
          </a:p>
        </p:txBody>
      </p:sp>
    </p:spTree>
    <p:extLst>
      <p:ext uri="{BB962C8B-B14F-4D97-AF65-F5344CB8AC3E}">
        <p14:creationId xmlns:p14="http://schemas.microsoft.com/office/powerpoint/2010/main" val="3829856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2F01F8-6C2A-4F5A-A520-24E9543851A0}" type="datetimeFigureOut">
              <a:rPr lang="en-GB" smtClean="0"/>
              <a:t>07/11/2015</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4DF936-B690-465F-A360-841B7896E116}" type="slidenum">
              <a:rPr lang="en-GB" smtClean="0"/>
              <a:t>‹#›</a:t>
            </a:fld>
            <a:endParaRPr lang="en-GB"/>
          </a:p>
        </p:txBody>
      </p:sp>
    </p:spTree>
    <p:extLst>
      <p:ext uri="{BB962C8B-B14F-4D97-AF65-F5344CB8AC3E}">
        <p14:creationId xmlns:p14="http://schemas.microsoft.com/office/powerpoint/2010/main" val="3963611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2941780"/>
          </a:xfrm>
        </p:spPr>
        <p:txBody>
          <a:bodyPr/>
          <a:lstStyle/>
          <a:p>
            <a:pPr algn="ctr"/>
            <a:r>
              <a:rPr lang="en-GB" dirty="0" smtClean="0"/>
              <a:t>Code For Good 2015</a:t>
            </a:r>
            <a:endParaRPr lang="en-GB" dirty="0"/>
          </a:p>
        </p:txBody>
      </p:sp>
      <p:sp>
        <p:nvSpPr>
          <p:cNvPr id="3" name="Subtitle 2"/>
          <p:cNvSpPr>
            <a:spLocks noGrp="1"/>
          </p:cNvSpPr>
          <p:nvPr>
            <p:ph type="subTitle" idx="1"/>
          </p:nvPr>
        </p:nvSpPr>
        <p:spPr>
          <a:xfrm>
            <a:off x="1261872" y="3614469"/>
            <a:ext cx="9418320" cy="2877772"/>
          </a:xfrm>
        </p:spPr>
        <p:txBody>
          <a:bodyPr>
            <a:normAutofit/>
          </a:bodyPr>
          <a:lstStyle/>
          <a:p>
            <a:pPr algn="ctr"/>
            <a:r>
              <a:rPr lang="en-GB" sz="2800" dirty="0" smtClean="0"/>
              <a:t>Team 1</a:t>
            </a:r>
          </a:p>
          <a:p>
            <a:pPr algn="ctr"/>
            <a:r>
              <a:rPr lang="en-GB" sz="2000" dirty="0" smtClean="0"/>
              <a:t>Adam, Baldeep, Bogdan, Ross, </a:t>
            </a:r>
            <a:r>
              <a:rPr lang="en-GB" sz="2000" dirty="0" err="1" smtClean="0"/>
              <a:t>Vitalij</a:t>
            </a:r>
            <a:endParaRPr lang="en-GB" sz="2000" dirty="0" smtClean="0"/>
          </a:p>
        </p:txBody>
      </p:sp>
      <p:pic>
        <p:nvPicPr>
          <p:cNvPr id="5" name="Picture 4"/>
          <p:cNvPicPr>
            <a:picLocks noChangeAspect="1"/>
          </p:cNvPicPr>
          <p:nvPr/>
        </p:nvPicPr>
        <p:blipFill>
          <a:blip r:embed="rId2"/>
          <a:stretch>
            <a:fillRect/>
          </a:stretch>
        </p:blipFill>
        <p:spPr>
          <a:xfrm>
            <a:off x="4514375" y="4772700"/>
            <a:ext cx="2913313" cy="716581"/>
          </a:xfrm>
          <a:prstGeom prst="rect">
            <a:avLst/>
          </a:prstGeom>
        </p:spPr>
      </p:pic>
    </p:spTree>
    <p:extLst>
      <p:ext uri="{BB962C8B-B14F-4D97-AF65-F5344CB8AC3E}">
        <p14:creationId xmlns:p14="http://schemas.microsoft.com/office/powerpoint/2010/main" val="378220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012166"/>
          </a:xfrm>
        </p:spPr>
        <p:txBody>
          <a:bodyPr/>
          <a:lstStyle/>
          <a:p>
            <a:r>
              <a:rPr lang="en-GB" dirty="0" smtClean="0"/>
              <a:t>GWOB &amp; Apiaries in </a:t>
            </a:r>
            <a:r>
              <a:rPr lang="en-GB" dirty="0"/>
              <a:t>A</a:t>
            </a:r>
            <a:r>
              <a:rPr lang="en-GB" dirty="0" smtClean="0"/>
              <a:t>frica</a:t>
            </a:r>
            <a:endParaRPr lang="en-GB" dirty="0"/>
          </a:p>
        </p:txBody>
      </p:sp>
      <p:sp>
        <p:nvSpPr>
          <p:cNvPr id="3" name="Text Placeholder 2"/>
          <p:cNvSpPr>
            <a:spLocks noGrp="1"/>
          </p:cNvSpPr>
          <p:nvPr>
            <p:ph type="body" idx="1"/>
          </p:nvPr>
        </p:nvSpPr>
        <p:spPr>
          <a:xfrm>
            <a:off x="677335" y="1733909"/>
            <a:ext cx="8596668" cy="4307453"/>
          </a:xfrm>
        </p:spPr>
        <p:txBody>
          <a:bodyPr>
            <a:normAutofit/>
          </a:bodyPr>
          <a:lstStyle/>
          <a:p>
            <a:pPr marL="285750" indent="-285750">
              <a:buFont typeface="Arial" panose="020B0604020202020204" pitchFamily="34" charset="0"/>
              <a:buChar char="•"/>
            </a:pPr>
            <a:r>
              <a:rPr lang="en-GB" sz="2400" dirty="0" smtClean="0"/>
              <a:t>Geeks Without Bounds</a:t>
            </a:r>
          </a:p>
          <a:p>
            <a:pPr marL="285750" indent="-285750">
              <a:buFont typeface="Arial" panose="020B0604020202020204" pitchFamily="34" charset="0"/>
              <a:buChar char="•"/>
            </a:pPr>
            <a:r>
              <a:rPr lang="en-GB" sz="2400" dirty="0" smtClean="0"/>
              <a:t>Accelerator Programme</a:t>
            </a:r>
          </a:p>
          <a:p>
            <a:pPr marL="285750" indent="-285750">
              <a:buFont typeface="Arial" panose="020B0604020202020204" pitchFamily="34" charset="0"/>
              <a:buChar char="•"/>
            </a:pPr>
            <a:r>
              <a:rPr lang="en-GB" sz="2400" dirty="0" smtClean="0"/>
              <a:t>Apiary Business</a:t>
            </a:r>
          </a:p>
          <a:p>
            <a:pPr marL="742950" lvl="1" indent="-285750">
              <a:buFont typeface="Arial" panose="020B0604020202020204" pitchFamily="34" charset="0"/>
              <a:buChar char="•"/>
            </a:pPr>
            <a:r>
              <a:rPr lang="en-GB" sz="2400" dirty="0" smtClean="0"/>
              <a:t>High Profits</a:t>
            </a:r>
          </a:p>
          <a:p>
            <a:pPr marL="742950" lvl="1" indent="-285750">
              <a:buFont typeface="Arial" panose="020B0604020202020204" pitchFamily="34" charset="0"/>
              <a:buChar char="•"/>
            </a:pPr>
            <a:r>
              <a:rPr lang="en-GB" sz="2400" dirty="0" smtClean="0"/>
              <a:t>Cheap to set up</a:t>
            </a:r>
            <a:endParaRPr lang="en-GB" sz="2400" dirty="0"/>
          </a:p>
          <a:p>
            <a:pPr marL="742950" lvl="1" indent="-285750">
              <a:buFont typeface="Arial" panose="020B0604020202020204" pitchFamily="34" charset="0"/>
              <a:buChar char="•"/>
            </a:pPr>
            <a:r>
              <a:rPr lang="en-GB" sz="2400" dirty="0" smtClean="0"/>
              <a:t>Helps communities</a:t>
            </a:r>
          </a:p>
          <a:p>
            <a:pPr marL="285750" indent="-285750">
              <a:buFont typeface="Arial" panose="020B0604020202020204" pitchFamily="34" charset="0"/>
              <a:buChar char="•"/>
            </a:pPr>
            <a:r>
              <a:rPr lang="en-GB" sz="2400" dirty="0" smtClean="0"/>
              <a:t>We need bees!</a:t>
            </a:r>
          </a:p>
        </p:txBody>
      </p:sp>
    </p:spTree>
    <p:extLst>
      <p:ext uri="{BB962C8B-B14F-4D97-AF65-F5344CB8AC3E}">
        <p14:creationId xmlns:p14="http://schemas.microsoft.com/office/powerpoint/2010/main" val="34004476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TotalTime>
  <Words>226</Words>
  <Application>Microsoft Office PowerPoint</Application>
  <PresentationFormat>Widescreen</PresentationFormat>
  <Paragraphs>19</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Trebuchet MS</vt:lpstr>
      <vt:lpstr>Wingdings 3</vt:lpstr>
      <vt:lpstr>Facet</vt:lpstr>
      <vt:lpstr>Code For Good 2015</vt:lpstr>
      <vt:lpstr>GWOB &amp; Apiaries in Africa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For Good 2015</dc:title>
  <dc:creator>Baldeep</dc:creator>
  <cp:lastModifiedBy>Baldeep</cp:lastModifiedBy>
  <cp:revision>8</cp:revision>
  <dcterms:created xsi:type="dcterms:W3CDTF">2015-11-07T21:29:30Z</dcterms:created>
  <dcterms:modified xsi:type="dcterms:W3CDTF">2015-11-07T22:57:03Z</dcterms:modified>
</cp:coreProperties>
</file>