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>
        <p:scale>
          <a:sx n="76" d="100"/>
          <a:sy n="76" d="100"/>
        </p:scale>
        <p:origin x="488" y="7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11/8/2015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1166070"/>
            <a:ext cx="9966960" cy="2030136"/>
          </a:xfrm>
        </p:spPr>
        <p:txBody>
          <a:bodyPr/>
          <a:lstStyle/>
          <a:p>
            <a:r>
              <a:rPr lang="en-GB" dirty="0" smtClean="0"/>
              <a:t>Team 2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00212"/>
            <a:ext cx="4154375" cy="2549381"/>
          </a:xfrm>
        </p:spPr>
        <p:txBody>
          <a:bodyPr>
            <a:noAutofit/>
          </a:bodyPr>
          <a:lstStyle/>
          <a:p>
            <a:r>
              <a:rPr lang="en-GB" sz="2400" dirty="0" smtClean="0"/>
              <a:t>Kristian </a:t>
            </a:r>
            <a:r>
              <a:rPr lang="en-GB" sz="2400" dirty="0" err="1" smtClean="0"/>
              <a:t>Sonev</a:t>
            </a:r>
            <a:r>
              <a:rPr lang="en-GB" sz="2400" dirty="0"/>
              <a:t> </a:t>
            </a:r>
            <a:r>
              <a:rPr lang="en-GB" sz="2400" dirty="0" smtClean="0"/>
              <a:t>             </a:t>
            </a:r>
          </a:p>
          <a:p>
            <a:r>
              <a:rPr lang="en-GB" sz="2400" dirty="0" smtClean="0"/>
              <a:t>Craig Hamill</a:t>
            </a:r>
          </a:p>
          <a:p>
            <a:r>
              <a:rPr lang="en-GB" sz="2400" dirty="0" smtClean="0"/>
              <a:t>Tomasz </a:t>
            </a:r>
            <a:r>
              <a:rPr lang="en-GB" sz="2400" dirty="0" err="1" smtClean="0"/>
              <a:t>Hippner</a:t>
            </a:r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84" y="679687"/>
            <a:ext cx="3594919" cy="18419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88323" y="679687"/>
            <a:ext cx="318781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 smtClean="0">
                <a:solidFill>
                  <a:schemeClr val="bg1"/>
                </a:solidFill>
              </a:rPr>
              <a:t>Code for Good</a:t>
            </a:r>
            <a:endParaRPr lang="en-GB" sz="6600" dirty="0">
              <a:solidFill>
                <a:schemeClr val="bg1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863905" y="3800212"/>
            <a:ext cx="4154375" cy="25493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smtClean="0"/>
              <a:t>Christian </a:t>
            </a:r>
            <a:r>
              <a:rPr lang="en-GB" sz="2400" dirty="0" err="1" smtClean="0"/>
              <a:t>Shtarkov</a:t>
            </a:r>
            <a:endParaRPr lang="en-GB" sz="2400" dirty="0" smtClean="0"/>
          </a:p>
          <a:p>
            <a:r>
              <a:rPr lang="en-GB" sz="2400" dirty="0" smtClean="0"/>
              <a:t>Mike Harling</a:t>
            </a:r>
          </a:p>
          <a:p>
            <a:r>
              <a:rPr lang="en-GB" sz="2400" dirty="0" smtClean="0"/>
              <a:t>Alexander </a:t>
            </a:r>
            <a:r>
              <a:rPr lang="en-GB" sz="2400" dirty="0" err="1" smtClean="0"/>
              <a:t>Ilov</a:t>
            </a:r>
            <a:endParaRPr lang="en-GB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528" y="5998127"/>
            <a:ext cx="4164411" cy="28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15745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29</TotalTime>
  <Words>17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Corbel</vt:lpstr>
      <vt:lpstr>Basis</vt:lpstr>
      <vt:lpstr>Team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2</dc:title>
  <dc:creator>craig hamill</dc:creator>
  <cp:lastModifiedBy>craig hamill</cp:lastModifiedBy>
  <cp:revision>3</cp:revision>
  <dcterms:created xsi:type="dcterms:W3CDTF">2015-11-08T08:51:57Z</dcterms:created>
  <dcterms:modified xsi:type="dcterms:W3CDTF">2015-11-08T09:21:04Z</dcterms:modified>
</cp:coreProperties>
</file>