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6" r:id="rId4"/>
    <p:sldId id="285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32" autoAdjust="0"/>
  </p:normalViewPr>
  <p:slideViewPr>
    <p:cSldViewPr snapToGrid="0">
      <p:cViewPr varScale="1">
        <p:scale>
          <a:sx n="106" d="100"/>
          <a:sy n="106" d="100"/>
        </p:scale>
        <p:origin x="2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2CC68-4AEA-4C67-B65A-6A9F78EA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07A5D-B48C-4B6C-A9B1-C45E8C26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11B958-D4FB-4439-BD73-EC95CB7E0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51022-A50A-4BAD-963F-088FC9D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48DAF-44FA-425F-B41A-7985C21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6F05C-2F5D-4950-8CD6-CEF0812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B4B2-BD0D-4B63-9CF1-07AA9AB0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19DBC-8878-442C-915F-E485927B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DFF66-FA62-42ED-B8FB-8474EF7B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767DD-36A7-4CFA-8777-40147B9B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E64CA-9D7B-422F-8E6F-81FD5AF1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8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823FA-E2DD-4AE5-B43F-97A765C57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E904E-8B6B-44C9-B5A3-83AF5D0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4CE71-CA5D-4C01-87B0-E8F57311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961D1-F419-4A37-80BB-78F2CF4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0C9CB-D510-42E6-BEDA-7EE565DC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51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5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21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2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DEE3-80C8-4C7C-89FB-D134DBD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5A5DD-5B45-403B-BEE3-6194470D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1030-5F37-4BBB-BB5A-97A50A8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01D70-78FA-4F7C-9DD1-801A337D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FDF10-0EC7-4745-9579-0D6079F0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F2B9-C53F-4ADA-AA4E-5C7A0FA2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BC8D9-8953-41C4-95A9-FBF5C998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D7638-55B8-4C26-9BE4-9EB7956DB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3ADF8-BBF6-49C2-BF5B-8527690A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4B70E-B680-472E-BEA5-7BCD21A5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DA448-8510-4335-A83B-14AD3B48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5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C07D-B95B-436D-9C0A-19B20A8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C602A-766B-4E72-BFC1-775412A1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3842-9C2C-4983-B2F2-823EECA4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1A8CC-FD3F-4D52-840E-49C70A97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9FAE2-FC40-48DA-B68D-03A2E867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CB81E3-5BB6-4742-AFBE-A186FADA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08646E-52C7-42A3-8965-2D7A8F5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F8C4F-828E-4446-898F-4AB73BF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C07D-B95B-436D-9C0A-19B20A8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C602A-766B-4E72-BFC1-775412A1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3842-9C2C-4983-B2F2-823EECA4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1A8CC-FD3F-4D52-840E-49C70A97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9FAE2-FC40-48DA-B68D-03A2E867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CB81E3-5BB6-4742-AFBE-A186FADA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08646E-52C7-42A3-8965-2D7A8F5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F8C4F-828E-4446-898F-4AB73BF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A8B2A94-AC06-D563-AD40-D7380A455336}"/>
              </a:ext>
            </a:extLst>
          </p:cNvPr>
          <p:cNvSpPr txBox="1"/>
          <p:nvPr userDrawn="1"/>
        </p:nvSpPr>
        <p:spPr>
          <a:xfrm>
            <a:off x="2009800" y="667448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5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91627-91EA-459A-ADEF-E506355E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CFB10A-226F-449D-82C5-B51A0F48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6809A-E5B0-4DD2-B29D-03B782B6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ED4C4-8D78-40DD-8E54-C4C1A96E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A68CB-C541-4DEF-B08D-6DFCE949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CBCFC-150E-43B9-B415-0E3D5DB8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34222-3C1A-4793-BBA7-216F505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C140A-8D55-43C8-88DD-F6566119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716D4-2A8D-4B97-BB9B-B08BD86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A530B-B31D-4BD6-B687-54251A90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B787E-4AC9-4FE3-8EE0-41660BD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5652C-543D-4861-B371-24357843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3FE52-0DF9-4944-8E0E-FD847A9C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5E3A7EA-0B40-4FFC-96B6-95F3720ABCF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3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E6F88F4-6CFD-4B9D-82E1-DD8454C2D306}"/>
              </a:ext>
            </a:extLst>
          </p:cNvPr>
          <p:cNvGrpSpPr/>
          <p:nvPr/>
        </p:nvGrpSpPr>
        <p:grpSpPr>
          <a:xfrm>
            <a:off x="5999938" y="729766"/>
            <a:ext cx="5453266" cy="5584392"/>
            <a:chOff x="5528177" y="3619500"/>
            <a:chExt cx="3565023" cy="36507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7B55D9-591D-42BD-9FED-8F183856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8D73B18-6599-47C7-8924-8A7C9E313C4E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3D6980-AFE5-4ECE-A647-D31AFDF5E42B}"/>
              </a:ext>
            </a:extLst>
          </p:cNvPr>
          <p:cNvGrpSpPr/>
          <p:nvPr/>
        </p:nvGrpSpPr>
        <p:grpSpPr>
          <a:xfrm>
            <a:off x="9140014" y="4192042"/>
            <a:ext cx="1371910" cy="1404898"/>
            <a:chOff x="5528177" y="3619500"/>
            <a:chExt cx="3565023" cy="365074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E370B0D-35D5-4729-92C7-F6FED0EA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24FA2BA-E5A1-4212-863B-17ED5D60D904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90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ED155E-549B-4D12-ACF8-E24BE4F6A676}"/>
              </a:ext>
            </a:extLst>
          </p:cNvPr>
          <p:cNvGrpSpPr/>
          <p:nvPr/>
        </p:nvGrpSpPr>
        <p:grpSpPr>
          <a:xfrm>
            <a:off x="6636765" y="3165737"/>
            <a:ext cx="2535514" cy="2595426"/>
            <a:chOff x="2160003" y="2746644"/>
            <a:chExt cx="3526233" cy="360955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8CBD142-0795-446D-926F-96E9500C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CAD7E16-540B-43F9-83F7-322FFF51912C}"/>
                </a:ext>
              </a:extLst>
            </p:cNvPr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0BB6E5-4818-4F64-A47A-7DAAA55FE0EF}"/>
              </a:ext>
            </a:extLst>
          </p:cNvPr>
          <p:cNvGrpSpPr/>
          <p:nvPr/>
        </p:nvGrpSpPr>
        <p:grpSpPr>
          <a:xfrm>
            <a:off x="5170512" y="1006238"/>
            <a:ext cx="3160670" cy="3235354"/>
            <a:chOff x="2160003" y="2746644"/>
            <a:chExt cx="3526233" cy="360955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0790CF-ED8E-4403-8E94-FA293DAE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159C9B-B4B3-4AE0-91AB-9E8D201C9A59}"/>
                </a:ext>
              </a:extLst>
            </p:cNvPr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96FE75-5E20-4EC9-B258-627F18BCCFDE}"/>
              </a:ext>
            </a:extLst>
          </p:cNvPr>
          <p:cNvGrpSpPr/>
          <p:nvPr/>
        </p:nvGrpSpPr>
        <p:grpSpPr>
          <a:xfrm>
            <a:off x="8771316" y="5486581"/>
            <a:ext cx="1177029" cy="1205331"/>
            <a:chOff x="5528177" y="3619500"/>
            <a:chExt cx="3565023" cy="365074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389F9A6-5D77-430B-B095-23FF4379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707FD8A-5094-4F66-85C5-8D87263D7464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C4BC8BE-8456-487D-B7A1-E1853BCC22E5}"/>
              </a:ext>
            </a:extLst>
          </p:cNvPr>
          <p:cNvSpPr txBox="1"/>
          <p:nvPr/>
        </p:nvSpPr>
        <p:spPr>
          <a:xfrm>
            <a:off x="904247" y="2675969"/>
            <a:ext cx="5650051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cs typeface="+mn-ea"/>
                <a:sym typeface="+mn-lt"/>
              </a:rPr>
              <a:t>Paper Piano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6EBA702-6481-4DA3-B1F5-62F30A6560BF}"/>
              </a:ext>
            </a:extLst>
          </p:cNvPr>
          <p:cNvGrpSpPr/>
          <p:nvPr/>
        </p:nvGrpSpPr>
        <p:grpSpPr>
          <a:xfrm>
            <a:off x="3729273" y="5736536"/>
            <a:ext cx="357031" cy="357031"/>
            <a:chOff x="2633025" y="5543873"/>
            <a:chExt cx="290407" cy="290407"/>
          </a:xfrm>
          <a:effectLst>
            <a:outerShdw blurRad="508000" dist="381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1E7EF9A6-DC3C-4CEA-899A-F5EFA402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025" y="5543873"/>
              <a:ext cx="290407" cy="290407"/>
            </a:xfrm>
            <a:prstGeom prst="ellipse">
              <a:avLst/>
            </a:prstGeom>
            <a:gradFill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</a:gradFill>
            <a:ln>
              <a:noFill/>
            </a:ln>
            <a:effectLst>
              <a:outerShdw blurRad="381000" dist="1270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27" name="Group 16">
              <a:extLst>
                <a:ext uri="{FF2B5EF4-FFF2-40B4-BE49-F238E27FC236}">
                  <a16:creationId xmlns:a16="http://schemas.microsoft.com/office/drawing/2014/main" id="{2AD3D48E-39B2-4428-8F2E-0D994F45E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440" y="5602052"/>
              <a:ext cx="104062" cy="167263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0E3B3B3E-9C9D-441A-A32D-62B0689DB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6F56BBEC-3875-4FAB-8BE6-95EC95682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Text Box 20">
            <a:extLst>
              <a:ext uri="{FF2B5EF4-FFF2-40B4-BE49-F238E27FC236}">
                <a16:creationId xmlns:a16="http://schemas.microsoft.com/office/drawing/2014/main" id="{3C5315FB-705A-40F9-B87B-549BDD78156A}"/>
              </a:ext>
            </a:extLst>
          </p:cNvPr>
          <p:cNvSpPr txBox="1">
            <a:spLocks/>
          </p:cNvSpPr>
          <p:nvPr/>
        </p:nvSpPr>
        <p:spPr bwMode="auto">
          <a:xfrm>
            <a:off x="4086304" y="5761163"/>
            <a:ext cx="9140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2023.1.25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BA2DDB-AB13-4274-9AA7-BE9FFE906555}"/>
              </a:ext>
            </a:extLst>
          </p:cNvPr>
          <p:cNvGrpSpPr/>
          <p:nvPr/>
        </p:nvGrpSpPr>
        <p:grpSpPr>
          <a:xfrm>
            <a:off x="1306548" y="5736536"/>
            <a:ext cx="357031" cy="357031"/>
            <a:chOff x="732769" y="5535598"/>
            <a:chExt cx="290407" cy="290407"/>
          </a:xfrm>
          <a:effectLst>
            <a:outerShdw blurRad="508000" dist="381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222D1C61-9C03-4A84-88A6-3E1D0653B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gradFill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</a:gradFill>
            <a:ln>
              <a:noFill/>
            </a:ln>
            <a:effectLst>
              <a:outerShdw blurRad="381000" dist="1270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EE817EC-8ABE-49EB-A9CE-518A5D507344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2EA7884E-D1ED-458E-9652-311FBF8CD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4299FFF-C411-4A69-85C3-9B818636F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FC123FDA-609F-4DDE-94A7-886CF196FE1D}"/>
              </a:ext>
            </a:extLst>
          </p:cNvPr>
          <p:cNvSpPr/>
          <p:nvPr/>
        </p:nvSpPr>
        <p:spPr>
          <a:xfrm>
            <a:off x="1663398" y="5761163"/>
            <a:ext cx="20090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 Number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 14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0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0A569B-BC24-4A8C-B2B1-284F3652B868}"/>
              </a:ext>
            </a:extLst>
          </p:cNvPr>
          <p:cNvGrpSpPr/>
          <p:nvPr/>
        </p:nvGrpSpPr>
        <p:grpSpPr>
          <a:xfrm>
            <a:off x="-58054" y="462490"/>
            <a:ext cx="1586774" cy="1624269"/>
            <a:chOff x="-1543444" y="7260228"/>
            <a:chExt cx="4034677" cy="41300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91545CC-CCE2-4DA0-B2E3-A7987C66697E}"/>
                </a:ext>
              </a:extLst>
            </p:cNvPr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E10DBDE-C91E-4220-A67A-15A123548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ACCC559-0FFA-43D2-B809-84F4E9E9904E}"/>
                  </a:ext>
                </a:extLst>
              </p:cNvPr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14C9D51-C388-4D32-912F-5A2C4ADC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394" y="7662838"/>
              <a:ext cx="1044212" cy="101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026A6F0-0313-49DB-A847-E72C5C17314D}"/>
              </a:ext>
            </a:extLst>
          </p:cNvPr>
          <p:cNvSpPr txBox="1"/>
          <p:nvPr/>
        </p:nvSpPr>
        <p:spPr>
          <a:xfrm>
            <a:off x="1574994" y="642976"/>
            <a:ext cx="323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Hardware Component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B16640A8-7C12-485D-B515-12A0C1BC5123}"/>
              </a:ext>
            </a:extLst>
          </p:cNvPr>
          <p:cNvSpPr txBox="1">
            <a:spLocks/>
          </p:cNvSpPr>
          <p:nvPr/>
        </p:nvSpPr>
        <p:spPr>
          <a:xfrm>
            <a:off x="4963036" y="2886687"/>
            <a:ext cx="201986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Camera</a:t>
            </a:r>
            <a:endParaRPr lang="zh-CN" altLang="en-US" sz="1800" dirty="0"/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B3E4BE85-BED9-4B0B-93C1-5FB5DFF3835C}"/>
              </a:ext>
            </a:extLst>
          </p:cNvPr>
          <p:cNvSpPr txBox="1">
            <a:spLocks/>
          </p:cNvSpPr>
          <p:nvPr/>
        </p:nvSpPr>
        <p:spPr>
          <a:xfrm>
            <a:off x="9844996" y="2700418"/>
            <a:ext cx="1331672" cy="372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800" dirty="0"/>
              <a:t>Raspberry pie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D3F10B7-D5FF-4BD1-BF2E-3635B5D78204}"/>
              </a:ext>
            </a:extLst>
          </p:cNvPr>
          <p:cNvGrpSpPr/>
          <p:nvPr/>
        </p:nvGrpSpPr>
        <p:grpSpPr>
          <a:xfrm>
            <a:off x="1472853" y="1587410"/>
            <a:ext cx="598349" cy="910050"/>
            <a:chOff x="5455566" y="1446212"/>
            <a:chExt cx="732107" cy="111348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CB938EF-ADF0-4DAB-9597-1121691589BA}"/>
                </a:ext>
              </a:extLst>
            </p:cNvPr>
            <p:cNvGrpSpPr/>
            <p:nvPr/>
          </p:nvGrpSpPr>
          <p:grpSpPr>
            <a:xfrm>
              <a:off x="5455566" y="1446212"/>
              <a:ext cx="732107" cy="1113488"/>
              <a:chOff x="2174876" y="1390651"/>
              <a:chExt cx="2584450" cy="3930786"/>
            </a:xfrm>
            <a:effectLst>
              <a:outerShdw blurRad="76200" dist="381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81" name="Freeform 121">
                <a:extLst>
                  <a:ext uri="{FF2B5EF4-FFF2-40B4-BE49-F238E27FC236}">
                    <a16:creationId xmlns:a16="http://schemas.microsoft.com/office/drawing/2014/main" id="{27B25E30-DF34-43D2-97EF-EDF3FA63C9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876" y="1390651"/>
                <a:ext cx="2584450" cy="3135313"/>
              </a:xfrm>
              <a:custGeom>
                <a:avLst/>
                <a:gdLst>
                  <a:gd name="T0" fmla="*/ 880 w 2160"/>
                  <a:gd name="T1" fmla="*/ 2621 h 2621"/>
                  <a:gd name="T2" fmla="*/ 689 w 2160"/>
                  <a:gd name="T3" fmla="*/ 2482 h 2621"/>
                  <a:gd name="T4" fmla="*/ 692 w 2160"/>
                  <a:gd name="T5" fmla="*/ 2442 h 2621"/>
                  <a:gd name="T6" fmla="*/ 677 w 2160"/>
                  <a:gd name="T7" fmla="*/ 2401 h 2621"/>
                  <a:gd name="T8" fmla="*/ 436 w 2160"/>
                  <a:gd name="T9" fmla="*/ 2014 h 2621"/>
                  <a:gd name="T10" fmla="*/ 246 w 2160"/>
                  <a:gd name="T11" fmla="*/ 1813 h 2621"/>
                  <a:gd name="T12" fmla="*/ 3 w 2160"/>
                  <a:gd name="T13" fmla="*/ 1196 h 2621"/>
                  <a:gd name="T14" fmla="*/ 6 w 2160"/>
                  <a:gd name="T15" fmla="*/ 1035 h 2621"/>
                  <a:gd name="T16" fmla="*/ 338 w 2160"/>
                  <a:gd name="T17" fmla="*/ 303 h 2621"/>
                  <a:gd name="T18" fmla="*/ 1822 w 2160"/>
                  <a:gd name="T19" fmla="*/ 303 h 2621"/>
                  <a:gd name="T20" fmla="*/ 2155 w 2160"/>
                  <a:gd name="T21" fmla="*/ 1035 h 2621"/>
                  <a:gd name="T22" fmla="*/ 2157 w 2160"/>
                  <a:gd name="T23" fmla="*/ 1196 h 2621"/>
                  <a:gd name="T24" fmla="*/ 1914 w 2160"/>
                  <a:gd name="T25" fmla="*/ 1813 h 2621"/>
                  <a:gd name="T26" fmla="*/ 1724 w 2160"/>
                  <a:gd name="T27" fmla="*/ 2014 h 2621"/>
                  <a:gd name="T28" fmla="*/ 1483 w 2160"/>
                  <a:gd name="T29" fmla="*/ 2401 h 2621"/>
                  <a:gd name="T30" fmla="*/ 1469 w 2160"/>
                  <a:gd name="T31" fmla="*/ 2442 h 2621"/>
                  <a:gd name="T32" fmla="*/ 1472 w 2160"/>
                  <a:gd name="T33" fmla="*/ 2482 h 2621"/>
                  <a:gd name="T34" fmla="*/ 1280 w 2160"/>
                  <a:gd name="T35" fmla="*/ 2621 h 2621"/>
                  <a:gd name="T36" fmla="*/ 1280 w 2160"/>
                  <a:gd name="T37" fmla="*/ 2466 h 2621"/>
                  <a:gd name="T38" fmla="*/ 1332 w 2160"/>
                  <a:gd name="T39" fmla="*/ 2364 h 2621"/>
                  <a:gd name="T40" fmla="*/ 1455 w 2160"/>
                  <a:gd name="T41" fmla="*/ 2088 h 2621"/>
                  <a:gd name="T42" fmla="*/ 1670 w 2160"/>
                  <a:gd name="T43" fmla="*/ 1852 h 2621"/>
                  <a:gd name="T44" fmla="*/ 1981 w 2160"/>
                  <a:gd name="T45" fmla="*/ 1319 h 2621"/>
                  <a:gd name="T46" fmla="*/ 2003 w 2160"/>
                  <a:gd name="T47" fmla="*/ 1183 h 2621"/>
                  <a:gd name="T48" fmla="*/ 2000 w 2160"/>
                  <a:gd name="T49" fmla="*/ 1046 h 2621"/>
                  <a:gd name="T50" fmla="*/ 161 w 2160"/>
                  <a:gd name="T51" fmla="*/ 1046 h 2621"/>
                  <a:gd name="T52" fmla="*/ 156 w 2160"/>
                  <a:gd name="T53" fmla="*/ 1127 h 2621"/>
                  <a:gd name="T54" fmla="*/ 179 w 2160"/>
                  <a:gd name="T55" fmla="*/ 1316 h 2621"/>
                  <a:gd name="T56" fmla="*/ 367 w 2160"/>
                  <a:gd name="T57" fmla="*/ 1716 h 2621"/>
                  <a:gd name="T58" fmla="*/ 542 w 2160"/>
                  <a:gd name="T59" fmla="*/ 1901 h 2621"/>
                  <a:gd name="T60" fmla="*/ 824 w 2160"/>
                  <a:gd name="T61" fmla="*/ 2350 h 2621"/>
                  <a:gd name="T62" fmla="*/ 843 w 2160"/>
                  <a:gd name="T63" fmla="*/ 2411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60" h="2621">
                    <a:moveTo>
                      <a:pt x="1280" y="2621"/>
                    </a:moveTo>
                    <a:cubicBezTo>
                      <a:pt x="880" y="2621"/>
                      <a:pt x="880" y="2621"/>
                      <a:pt x="880" y="2621"/>
                    </a:cubicBezTo>
                    <a:cubicBezTo>
                      <a:pt x="847" y="2621"/>
                      <a:pt x="808" y="2619"/>
                      <a:pt x="771" y="2602"/>
                    </a:cubicBezTo>
                    <a:cubicBezTo>
                      <a:pt x="720" y="2578"/>
                      <a:pt x="690" y="2533"/>
                      <a:pt x="689" y="2482"/>
                    </a:cubicBezTo>
                    <a:cubicBezTo>
                      <a:pt x="688" y="2469"/>
                      <a:pt x="690" y="2458"/>
                      <a:pt x="691" y="2450"/>
                    </a:cubicBezTo>
                    <a:cubicBezTo>
                      <a:pt x="691" y="2447"/>
                      <a:pt x="692" y="2444"/>
                      <a:pt x="692" y="2442"/>
                    </a:cubicBezTo>
                    <a:cubicBezTo>
                      <a:pt x="690" y="2436"/>
                      <a:pt x="687" y="2427"/>
                      <a:pt x="684" y="2419"/>
                    </a:cubicBezTo>
                    <a:cubicBezTo>
                      <a:pt x="682" y="2413"/>
                      <a:pt x="679" y="2407"/>
                      <a:pt x="677" y="2401"/>
                    </a:cubicBezTo>
                    <a:cubicBezTo>
                      <a:pt x="646" y="2309"/>
                      <a:pt x="611" y="2233"/>
                      <a:pt x="572" y="2168"/>
                    </a:cubicBezTo>
                    <a:cubicBezTo>
                      <a:pt x="536" y="2107"/>
                      <a:pt x="490" y="2064"/>
                      <a:pt x="436" y="2014"/>
                    </a:cubicBezTo>
                    <a:cubicBezTo>
                      <a:pt x="418" y="1997"/>
                      <a:pt x="400" y="1980"/>
                      <a:pt x="382" y="1962"/>
                    </a:cubicBezTo>
                    <a:cubicBezTo>
                      <a:pt x="328" y="1909"/>
                      <a:pt x="284" y="1860"/>
                      <a:pt x="246" y="1813"/>
                    </a:cubicBezTo>
                    <a:cubicBezTo>
                      <a:pt x="134" y="1674"/>
                      <a:pt x="60" y="1518"/>
                      <a:pt x="28" y="1349"/>
                    </a:cubicBezTo>
                    <a:cubicBezTo>
                      <a:pt x="16" y="1299"/>
                      <a:pt x="8" y="1247"/>
                      <a:pt x="3" y="1196"/>
                    </a:cubicBezTo>
                    <a:cubicBezTo>
                      <a:pt x="3" y="1193"/>
                      <a:pt x="3" y="1193"/>
                      <a:pt x="3" y="1193"/>
                    </a:cubicBezTo>
                    <a:cubicBezTo>
                      <a:pt x="0" y="1138"/>
                      <a:pt x="1" y="1085"/>
                      <a:pt x="6" y="1035"/>
                    </a:cubicBezTo>
                    <a:cubicBezTo>
                      <a:pt x="7" y="1025"/>
                      <a:pt x="7" y="1025"/>
                      <a:pt x="7" y="1025"/>
                    </a:cubicBezTo>
                    <a:cubicBezTo>
                      <a:pt x="24" y="750"/>
                      <a:pt x="141" y="494"/>
                      <a:pt x="338" y="303"/>
                    </a:cubicBezTo>
                    <a:cubicBezTo>
                      <a:pt x="539" y="107"/>
                      <a:pt x="803" y="0"/>
                      <a:pt x="1080" y="0"/>
                    </a:cubicBezTo>
                    <a:cubicBezTo>
                      <a:pt x="1358" y="0"/>
                      <a:pt x="1621" y="107"/>
                      <a:pt x="1822" y="303"/>
                    </a:cubicBezTo>
                    <a:cubicBezTo>
                      <a:pt x="2020" y="494"/>
                      <a:pt x="2137" y="751"/>
                      <a:pt x="2154" y="1027"/>
                    </a:cubicBezTo>
                    <a:cubicBezTo>
                      <a:pt x="2155" y="1035"/>
                      <a:pt x="2155" y="1035"/>
                      <a:pt x="2155" y="1035"/>
                    </a:cubicBezTo>
                    <a:cubicBezTo>
                      <a:pt x="2159" y="1085"/>
                      <a:pt x="2160" y="1138"/>
                      <a:pt x="2158" y="1193"/>
                    </a:cubicBezTo>
                    <a:cubicBezTo>
                      <a:pt x="2157" y="1196"/>
                      <a:pt x="2157" y="1196"/>
                      <a:pt x="2157" y="1196"/>
                    </a:cubicBezTo>
                    <a:cubicBezTo>
                      <a:pt x="2153" y="1247"/>
                      <a:pt x="2144" y="1299"/>
                      <a:pt x="2133" y="1349"/>
                    </a:cubicBezTo>
                    <a:cubicBezTo>
                      <a:pt x="2100" y="1518"/>
                      <a:pt x="2027" y="1674"/>
                      <a:pt x="1914" y="1813"/>
                    </a:cubicBezTo>
                    <a:cubicBezTo>
                      <a:pt x="1877" y="1860"/>
                      <a:pt x="1832" y="1909"/>
                      <a:pt x="1779" y="1962"/>
                    </a:cubicBezTo>
                    <a:cubicBezTo>
                      <a:pt x="1760" y="1980"/>
                      <a:pt x="1742" y="1997"/>
                      <a:pt x="1724" y="2014"/>
                    </a:cubicBezTo>
                    <a:cubicBezTo>
                      <a:pt x="1670" y="2064"/>
                      <a:pt x="1624" y="2107"/>
                      <a:pt x="1588" y="2168"/>
                    </a:cubicBezTo>
                    <a:cubicBezTo>
                      <a:pt x="1549" y="2233"/>
                      <a:pt x="1515" y="2309"/>
                      <a:pt x="1483" y="2401"/>
                    </a:cubicBezTo>
                    <a:cubicBezTo>
                      <a:pt x="1481" y="2407"/>
                      <a:pt x="1479" y="2413"/>
                      <a:pt x="1476" y="2419"/>
                    </a:cubicBezTo>
                    <a:cubicBezTo>
                      <a:pt x="1473" y="2427"/>
                      <a:pt x="1470" y="2436"/>
                      <a:pt x="1469" y="2442"/>
                    </a:cubicBezTo>
                    <a:cubicBezTo>
                      <a:pt x="1469" y="2444"/>
                      <a:pt x="1469" y="2447"/>
                      <a:pt x="1470" y="2450"/>
                    </a:cubicBezTo>
                    <a:cubicBezTo>
                      <a:pt x="1470" y="2458"/>
                      <a:pt x="1472" y="2469"/>
                      <a:pt x="1472" y="2482"/>
                    </a:cubicBezTo>
                    <a:cubicBezTo>
                      <a:pt x="1471" y="2533"/>
                      <a:pt x="1440" y="2578"/>
                      <a:pt x="1389" y="2602"/>
                    </a:cubicBezTo>
                    <a:cubicBezTo>
                      <a:pt x="1352" y="2619"/>
                      <a:pt x="1313" y="2621"/>
                      <a:pt x="1280" y="2621"/>
                    </a:cubicBezTo>
                    <a:close/>
                    <a:moveTo>
                      <a:pt x="880" y="2466"/>
                    </a:moveTo>
                    <a:cubicBezTo>
                      <a:pt x="1280" y="2466"/>
                      <a:pt x="1280" y="2466"/>
                      <a:pt x="1280" y="2466"/>
                    </a:cubicBezTo>
                    <a:cubicBezTo>
                      <a:pt x="1286" y="2466"/>
                      <a:pt x="1312" y="2432"/>
                      <a:pt x="1317" y="2411"/>
                    </a:cubicBezTo>
                    <a:cubicBezTo>
                      <a:pt x="1321" y="2392"/>
                      <a:pt x="1327" y="2376"/>
                      <a:pt x="1332" y="2364"/>
                    </a:cubicBezTo>
                    <a:cubicBezTo>
                      <a:pt x="1333" y="2359"/>
                      <a:pt x="1335" y="2355"/>
                      <a:pt x="1337" y="2350"/>
                    </a:cubicBezTo>
                    <a:cubicBezTo>
                      <a:pt x="1372" y="2249"/>
                      <a:pt x="1411" y="2163"/>
                      <a:pt x="1455" y="2088"/>
                    </a:cubicBezTo>
                    <a:cubicBezTo>
                      <a:pt x="1502" y="2009"/>
                      <a:pt x="1561" y="1954"/>
                      <a:pt x="1618" y="1901"/>
                    </a:cubicBezTo>
                    <a:cubicBezTo>
                      <a:pt x="1635" y="1885"/>
                      <a:pt x="1653" y="1868"/>
                      <a:pt x="1670" y="1852"/>
                    </a:cubicBezTo>
                    <a:cubicBezTo>
                      <a:pt x="1719" y="1803"/>
                      <a:pt x="1760" y="1758"/>
                      <a:pt x="1794" y="1716"/>
                    </a:cubicBezTo>
                    <a:cubicBezTo>
                      <a:pt x="1890" y="1596"/>
                      <a:pt x="1953" y="1463"/>
                      <a:pt x="1981" y="1319"/>
                    </a:cubicBezTo>
                    <a:cubicBezTo>
                      <a:pt x="1981" y="1316"/>
                      <a:pt x="1981" y="1316"/>
                      <a:pt x="1981" y="1316"/>
                    </a:cubicBezTo>
                    <a:cubicBezTo>
                      <a:pt x="1992" y="1272"/>
                      <a:pt x="1999" y="1228"/>
                      <a:pt x="2003" y="1183"/>
                    </a:cubicBezTo>
                    <a:cubicBezTo>
                      <a:pt x="2004" y="1164"/>
                      <a:pt x="2004" y="1145"/>
                      <a:pt x="2004" y="1127"/>
                    </a:cubicBezTo>
                    <a:cubicBezTo>
                      <a:pt x="2000" y="1046"/>
                      <a:pt x="2000" y="1046"/>
                      <a:pt x="2000" y="1046"/>
                    </a:cubicBezTo>
                    <a:cubicBezTo>
                      <a:pt x="1975" y="546"/>
                      <a:pt x="1571" y="155"/>
                      <a:pt x="1080" y="155"/>
                    </a:cubicBezTo>
                    <a:cubicBezTo>
                      <a:pt x="590" y="155"/>
                      <a:pt x="186" y="546"/>
                      <a:pt x="161" y="1046"/>
                    </a:cubicBezTo>
                    <a:cubicBezTo>
                      <a:pt x="157" y="1127"/>
                      <a:pt x="157" y="1127"/>
                      <a:pt x="157" y="1127"/>
                    </a:cubicBezTo>
                    <a:cubicBezTo>
                      <a:pt x="156" y="1127"/>
                      <a:pt x="156" y="1127"/>
                      <a:pt x="156" y="1127"/>
                    </a:cubicBezTo>
                    <a:cubicBezTo>
                      <a:pt x="156" y="1145"/>
                      <a:pt x="156" y="1164"/>
                      <a:pt x="157" y="1183"/>
                    </a:cubicBezTo>
                    <a:cubicBezTo>
                      <a:pt x="162" y="1228"/>
                      <a:pt x="169" y="1272"/>
                      <a:pt x="179" y="1316"/>
                    </a:cubicBezTo>
                    <a:cubicBezTo>
                      <a:pt x="179" y="1319"/>
                      <a:pt x="179" y="1319"/>
                      <a:pt x="179" y="1319"/>
                    </a:cubicBezTo>
                    <a:cubicBezTo>
                      <a:pt x="207" y="1463"/>
                      <a:pt x="270" y="1596"/>
                      <a:pt x="367" y="1716"/>
                    </a:cubicBezTo>
                    <a:cubicBezTo>
                      <a:pt x="401" y="1758"/>
                      <a:pt x="441" y="1803"/>
                      <a:pt x="491" y="1852"/>
                    </a:cubicBezTo>
                    <a:cubicBezTo>
                      <a:pt x="508" y="1868"/>
                      <a:pt x="525" y="1885"/>
                      <a:pt x="542" y="1901"/>
                    </a:cubicBezTo>
                    <a:cubicBezTo>
                      <a:pt x="599" y="1954"/>
                      <a:pt x="658" y="2009"/>
                      <a:pt x="705" y="2088"/>
                    </a:cubicBezTo>
                    <a:cubicBezTo>
                      <a:pt x="750" y="2163"/>
                      <a:pt x="788" y="2249"/>
                      <a:pt x="824" y="2350"/>
                    </a:cubicBezTo>
                    <a:cubicBezTo>
                      <a:pt x="825" y="2355"/>
                      <a:pt x="827" y="2359"/>
                      <a:pt x="829" y="2363"/>
                    </a:cubicBezTo>
                    <a:cubicBezTo>
                      <a:pt x="834" y="2376"/>
                      <a:pt x="840" y="2392"/>
                      <a:pt x="843" y="2411"/>
                    </a:cubicBezTo>
                    <a:cubicBezTo>
                      <a:pt x="848" y="2432"/>
                      <a:pt x="874" y="2466"/>
                      <a:pt x="880" y="24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2700000" algn="tl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angle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solidFill>
                    <a:srgbClr val="0CA0E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2" name="Group 11">
                <a:extLst>
                  <a:ext uri="{FF2B5EF4-FFF2-40B4-BE49-F238E27FC236}">
                    <a16:creationId xmlns:a16="http://schemas.microsoft.com/office/drawing/2014/main" id="{FAFD978C-73A7-45F6-AD55-A2DF8E4B86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18271" y="4583942"/>
                <a:ext cx="898348" cy="737495"/>
                <a:chOff x="2952" y="1432"/>
                <a:chExt cx="1776" cy="1458"/>
              </a:xfrm>
              <a:solidFill>
                <a:srgbClr val="EEEEEE"/>
              </a:solidFill>
              <a:effectLst>
                <a:outerShdw blurRad="127000" dist="63500" dir="2700000" algn="tl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91C74AB3-2E18-475C-99DC-8798F9713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1432"/>
                  <a:ext cx="1722" cy="345"/>
                </a:xfrm>
                <a:custGeom>
                  <a:avLst/>
                  <a:gdLst>
                    <a:gd name="T0" fmla="*/ 40 w 726"/>
                    <a:gd name="T1" fmla="*/ 145 h 145"/>
                    <a:gd name="T2" fmla="*/ 65 w 726"/>
                    <a:gd name="T3" fmla="*/ 143 h 145"/>
                    <a:gd name="T4" fmla="*/ 119 w 726"/>
                    <a:gd name="T5" fmla="*/ 138 h 145"/>
                    <a:gd name="T6" fmla="*/ 196 w 726"/>
                    <a:gd name="T7" fmla="*/ 131 h 145"/>
                    <a:gd name="T8" fmla="*/ 286 w 726"/>
                    <a:gd name="T9" fmla="*/ 121 h 145"/>
                    <a:gd name="T10" fmla="*/ 384 w 726"/>
                    <a:gd name="T11" fmla="*/ 111 h 145"/>
                    <a:gd name="T12" fmla="*/ 627 w 726"/>
                    <a:gd name="T13" fmla="*/ 82 h 145"/>
                    <a:gd name="T14" fmla="*/ 693 w 726"/>
                    <a:gd name="T15" fmla="*/ 70 h 145"/>
                    <a:gd name="T16" fmla="*/ 726 w 726"/>
                    <a:gd name="T17" fmla="*/ 29 h 145"/>
                    <a:gd name="T18" fmla="*/ 707 w 726"/>
                    <a:gd name="T19" fmla="*/ 0 h 145"/>
                    <a:gd name="T20" fmla="*/ 38 w 726"/>
                    <a:gd name="T21" fmla="*/ 0 h 145"/>
                    <a:gd name="T22" fmla="*/ 0 w 726"/>
                    <a:gd name="T23" fmla="*/ 73 h 145"/>
                    <a:gd name="T24" fmla="*/ 38 w 726"/>
                    <a:gd name="T25" fmla="*/ 145 h 145"/>
                    <a:gd name="T26" fmla="*/ 40 w 726"/>
                    <a:gd name="T27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5">
                      <a:moveTo>
                        <a:pt x="40" y="145"/>
                      </a:moveTo>
                      <a:cubicBezTo>
                        <a:pt x="48" y="144"/>
                        <a:pt x="57" y="144"/>
                        <a:pt x="65" y="143"/>
                      </a:cubicBezTo>
                      <a:cubicBezTo>
                        <a:pt x="83" y="141"/>
                        <a:pt x="101" y="139"/>
                        <a:pt x="119" y="138"/>
                      </a:cubicBezTo>
                      <a:cubicBezTo>
                        <a:pt x="145" y="135"/>
                        <a:pt x="170" y="133"/>
                        <a:pt x="196" y="131"/>
                      </a:cubicBezTo>
                      <a:cubicBezTo>
                        <a:pt x="226" y="128"/>
                        <a:pt x="256" y="124"/>
                        <a:pt x="286" y="121"/>
                      </a:cubicBezTo>
                      <a:cubicBezTo>
                        <a:pt x="319" y="119"/>
                        <a:pt x="351" y="115"/>
                        <a:pt x="384" y="111"/>
                      </a:cubicBezTo>
                      <a:cubicBezTo>
                        <a:pt x="416" y="107"/>
                        <a:pt x="579" y="90"/>
                        <a:pt x="627" y="82"/>
                      </a:cubicBezTo>
                      <a:cubicBezTo>
                        <a:pt x="648" y="78"/>
                        <a:pt x="671" y="75"/>
                        <a:pt x="693" y="70"/>
                      </a:cubicBezTo>
                      <a:cubicBezTo>
                        <a:pt x="713" y="65"/>
                        <a:pt x="726" y="54"/>
                        <a:pt x="726" y="29"/>
                      </a:cubicBezTo>
                      <a:cubicBezTo>
                        <a:pt x="726" y="16"/>
                        <a:pt x="717" y="6"/>
                        <a:pt x="707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" y="0"/>
                        <a:pt x="0" y="32"/>
                        <a:pt x="0" y="73"/>
                      </a:cubicBezTo>
                      <a:cubicBezTo>
                        <a:pt x="0" y="113"/>
                        <a:pt x="17" y="145"/>
                        <a:pt x="38" y="145"/>
                      </a:cubicBezTo>
                      <a:cubicBezTo>
                        <a:pt x="39" y="145"/>
                        <a:pt x="39" y="145"/>
                        <a:pt x="40" y="1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13">
                  <a:extLst>
                    <a:ext uri="{FF2B5EF4-FFF2-40B4-BE49-F238E27FC236}">
                      <a16:creationId xmlns:a16="http://schemas.microsoft.com/office/drawing/2014/main" id="{1BB57C84-10B3-425E-A35D-B820F8F50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080"/>
                  <a:ext cx="1722" cy="347"/>
                </a:xfrm>
                <a:custGeom>
                  <a:avLst/>
                  <a:gdLst>
                    <a:gd name="T0" fmla="*/ 688 w 726"/>
                    <a:gd name="T1" fmla="*/ 0 h 146"/>
                    <a:gd name="T2" fmla="*/ 686 w 726"/>
                    <a:gd name="T3" fmla="*/ 0 h 146"/>
                    <a:gd name="T4" fmla="*/ 661 w 726"/>
                    <a:gd name="T5" fmla="*/ 3 h 146"/>
                    <a:gd name="T6" fmla="*/ 607 w 726"/>
                    <a:gd name="T7" fmla="*/ 8 h 146"/>
                    <a:gd name="T8" fmla="*/ 530 w 726"/>
                    <a:gd name="T9" fmla="*/ 15 h 146"/>
                    <a:gd name="T10" fmla="*/ 440 w 726"/>
                    <a:gd name="T11" fmla="*/ 24 h 146"/>
                    <a:gd name="T12" fmla="*/ 342 w 726"/>
                    <a:gd name="T13" fmla="*/ 35 h 146"/>
                    <a:gd name="T14" fmla="*/ 100 w 726"/>
                    <a:gd name="T15" fmla="*/ 64 h 146"/>
                    <a:gd name="T16" fmla="*/ 33 w 726"/>
                    <a:gd name="T17" fmla="*/ 76 h 146"/>
                    <a:gd name="T18" fmla="*/ 0 w 726"/>
                    <a:gd name="T19" fmla="*/ 116 h 146"/>
                    <a:gd name="T20" fmla="*/ 19 w 726"/>
                    <a:gd name="T21" fmla="*/ 146 h 146"/>
                    <a:gd name="T22" fmla="*/ 688 w 726"/>
                    <a:gd name="T23" fmla="*/ 146 h 146"/>
                    <a:gd name="T24" fmla="*/ 726 w 726"/>
                    <a:gd name="T25" fmla="*/ 73 h 146"/>
                    <a:gd name="T26" fmla="*/ 688 w 726"/>
                    <a:gd name="T27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6">
                      <a:moveTo>
                        <a:pt x="688" y="0"/>
                      </a:moveTo>
                      <a:cubicBezTo>
                        <a:pt x="687" y="0"/>
                        <a:pt x="687" y="0"/>
                        <a:pt x="686" y="0"/>
                      </a:cubicBezTo>
                      <a:cubicBezTo>
                        <a:pt x="678" y="1"/>
                        <a:pt x="670" y="2"/>
                        <a:pt x="661" y="3"/>
                      </a:cubicBezTo>
                      <a:cubicBezTo>
                        <a:pt x="643" y="4"/>
                        <a:pt x="625" y="6"/>
                        <a:pt x="607" y="8"/>
                      </a:cubicBezTo>
                      <a:cubicBezTo>
                        <a:pt x="581" y="10"/>
                        <a:pt x="556" y="12"/>
                        <a:pt x="530" y="15"/>
                      </a:cubicBezTo>
                      <a:cubicBezTo>
                        <a:pt x="500" y="18"/>
                        <a:pt x="470" y="21"/>
                        <a:pt x="440" y="24"/>
                      </a:cubicBezTo>
                      <a:cubicBezTo>
                        <a:pt x="407" y="27"/>
                        <a:pt x="375" y="30"/>
                        <a:pt x="342" y="35"/>
                      </a:cubicBezTo>
                      <a:cubicBezTo>
                        <a:pt x="310" y="39"/>
                        <a:pt x="148" y="55"/>
                        <a:pt x="100" y="64"/>
                      </a:cubicBezTo>
                      <a:cubicBezTo>
                        <a:pt x="78" y="67"/>
                        <a:pt x="55" y="71"/>
                        <a:pt x="33" y="76"/>
                      </a:cubicBezTo>
                      <a:cubicBezTo>
                        <a:pt x="14" y="80"/>
                        <a:pt x="0" y="92"/>
                        <a:pt x="0" y="116"/>
                      </a:cubicBezTo>
                      <a:cubicBezTo>
                        <a:pt x="0" y="130"/>
                        <a:pt x="9" y="139"/>
                        <a:pt x="19" y="146"/>
                      </a:cubicBezTo>
                      <a:cubicBezTo>
                        <a:pt x="688" y="146"/>
                        <a:pt x="688" y="146"/>
                        <a:pt x="688" y="146"/>
                      </a:cubicBezTo>
                      <a:cubicBezTo>
                        <a:pt x="709" y="146"/>
                        <a:pt x="726" y="113"/>
                        <a:pt x="726" y="73"/>
                      </a:cubicBezTo>
                      <a:cubicBezTo>
                        <a:pt x="726" y="33"/>
                        <a:pt x="709" y="0"/>
                        <a:pt x="6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14">
                  <a:extLst>
                    <a:ext uri="{FF2B5EF4-FFF2-40B4-BE49-F238E27FC236}">
                      <a16:creationId xmlns:a16="http://schemas.microsoft.com/office/drawing/2014/main" id="{481CD939-C69E-4F9E-A116-A4B27FAD7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2" y="1658"/>
                  <a:ext cx="1776" cy="541"/>
                </a:xfrm>
                <a:custGeom>
                  <a:avLst/>
                  <a:gdLst>
                    <a:gd name="T0" fmla="*/ 3 w 749"/>
                    <a:gd name="T1" fmla="*/ 157 h 228"/>
                    <a:gd name="T2" fmla="*/ 49 w 749"/>
                    <a:gd name="T3" fmla="*/ 225 h 228"/>
                    <a:gd name="T4" fmla="*/ 714 w 749"/>
                    <a:gd name="T5" fmla="*/ 147 h 228"/>
                    <a:gd name="T6" fmla="*/ 745 w 749"/>
                    <a:gd name="T7" fmla="*/ 70 h 228"/>
                    <a:gd name="T8" fmla="*/ 700 w 749"/>
                    <a:gd name="T9" fmla="*/ 3 h 228"/>
                    <a:gd name="T10" fmla="*/ 35 w 749"/>
                    <a:gd name="T11" fmla="*/ 81 h 228"/>
                    <a:gd name="T12" fmla="*/ 3 w 749"/>
                    <a:gd name="T13" fmla="*/ 157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9" h="228">
                      <a:moveTo>
                        <a:pt x="3" y="157"/>
                      </a:moveTo>
                      <a:cubicBezTo>
                        <a:pt x="7" y="197"/>
                        <a:pt x="27" y="228"/>
                        <a:pt x="49" y="225"/>
                      </a:cubicBezTo>
                      <a:cubicBezTo>
                        <a:pt x="714" y="147"/>
                        <a:pt x="714" y="147"/>
                        <a:pt x="714" y="147"/>
                      </a:cubicBezTo>
                      <a:cubicBezTo>
                        <a:pt x="735" y="145"/>
                        <a:pt x="749" y="110"/>
                        <a:pt x="745" y="70"/>
                      </a:cubicBezTo>
                      <a:cubicBezTo>
                        <a:pt x="741" y="30"/>
                        <a:pt x="721" y="0"/>
                        <a:pt x="700" y="3"/>
                      </a:cubicBezTo>
                      <a:cubicBezTo>
                        <a:pt x="35" y="81"/>
                        <a:pt x="35" y="81"/>
                        <a:pt x="35" y="81"/>
                      </a:cubicBezTo>
                      <a:cubicBezTo>
                        <a:pt x="14" y="83"/>
                        <a:pt x="0" y="117"/>
                        <a:pt x="3" y="1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15">
                  <a:extLst>
                    <a:ext uri="{FF2B5EF4-FFF2-40B4-BE49-F238E27FC236}">
                      <a16:creationId xmlns:a16="http://schemas.microsoft.com/office/drawing/2014/main" id="{E1E12375-DDC3-426F-827F-6BFB6676E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6" y="2484"/>
                  <a:ext cx="1301" cy="406"/>
                </a:xfrm>
                <a:custGeom>
                  <a:avLst/>
                  <a:gdLst>
                    <a:gd name="T0" fmla="*/ 533 w 548"/>
                    <a:gd name="T1" fmla="*/ 0 h 171"/>
                    <a:gd name="T2" fmla="*/ 21 w 548"/>
                    <a:gd name="T3" fmla="*/ 0 h 171"/>
                    <a:gd name="T4" fmla="*/ 11 w 548"/>
                    <a:gd name="T5" fmla="*/ 20 h 171"/>
                    <a:gd name="T6" fmla="*/ 41 w 548"/>
                    <a:gd name="T7" fmla="*/ 36 h 171"/>
                    <a:gd name="T8" fmla="*/ 275 w 548"/>
                    <a:gd name="T9" fmla="*/ 171 h 171"/>
                    <a:gd name="T10" fmla="*/ 505 w 548"/>
                    <a:gd name="T11" fmla="*/ 39 h 171"/>
                    <a:gd name="T12" fmla="*/ 540 w 548"/>
                    <a:gd name="T13" fmla="*/ 20 h 171"/>
                    <a:gd name="T14" fmla="*/ 533 w 548"/>
                    <a:gd name="T15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8" h="171">
                      <a:moveTo>
                        <a:pt x="53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0" y="2"/>
                        <a:pt x="11" y="20"/>
                      </a:cubicBezTo>
                      <a:cubicBezTo>
                        <a:pt x="17" y="30"/>
                        <a:pt x="34" y="27"/>
                        <a:pt x="41" y="36"/>
                      </a:cubicBezTo>
                      <a:cubicBezTo>
                        <a:pt x="100" y="112"/>
                        <a:pt x="178" y="171"/>
                        <a:pt x="275" y="171"/>
                      </a:cubicBezTo>
                      <a:cubicBezTo>
                        <a:pt x="372" y="171"/>
                        <a:pt x="446" y="113"/>
                        <a:pt x="505" y="39"/>
                      </a:cubicBezTo>
                      <a:cubicBezTo>
                        <a:pt x="513" y="29"/>
                        <a:pt x="533" y="31"/>
                        <a:pt x="540" y="20"/>
                      </a:cubicBezTo>
                      <a:cubicBezTo>
                        <a:pt x="548" y="6"/>
                        <a:pt x="533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7FD5F8-04A8-457C-9CD6-24596E731336}"/>
                </a:ext>
              </a:extLst>
            </p:cNvPr>
            <p:cNvSpPr txBox="1"/>
            <p:nvPr/>
          </p:nvSpPr>
          <p:spPr>
            <a:xfrm>
              <a:off x="5568803" y="1518384"/>
              <a:ext cx="523876" cy="64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CA0E0"/>
                  </a:solidFill>
                  <a:cs typeface="+mn-ea"/>
                  <a:sym typeface="+mn-lt"/>
                </a:rPr>
                <a:t>A</a:t>
              </a:r>
              <a:endParaRPr lang="zh-CN" altLang="en-US" sz="2800" b="1" dirty="0">
                <a:solidFill>
                  <a:srgbClr val="0CA0E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219892C-7640-4E1C-8808-32A7029B04C2}"/>
              </a:ext>
            </a:extLst>
          </p:cNvPr>
          <p:cNvGrpSpPr/>
          <p:nvPr/>
        </p:nvGrpSpPr>
        <p:grpSpPr>
          <a:xfrm>
            <a:off x="5674125" y="1534078"/>
            <a:ext cx="598349" cy="910050"/>
            <a:chOff x="5455566" y="1446212"/>
            <a:chExt cx="732107" cy="1113488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5DB2331-3D60-4CD5-8B88-BE96B3C3B129}"/>
                </a:ext>
              </a:extLst>
            </p:cNvPr>
            <p:cNvGrpSpPr/>
            <p:nvPr/>
          </p:nvGrpSpPr>
          <p:grpSpPr>
            <a:xfrm>
              <a:off x="5455566" y="1446212"/>
              <a:ext cx="732107" cy="1113488"/>
              <a:chOff x="2174876" y="1390651"/>
              <a:chExt cx="2584450" cy="3930786"/>
            </a:xfrm>
            <a:effectLst>
              <a:outerShdw blurRad="76200" dist="381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0" name="Freeform 121">
                <a:extLst>
                  <a:ext uri="{FF2B5EF4-FFF2-40B4-BE49-F238E27FC236}">
                    <a16:creationId xmlns:a16="http://schemas.microsoft.com/office/drawing/2014/main" id="{78004911-C1FA-4D17-B430-5FB56E727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876" y="1390651"/>
                <a:ext cx="2584450" cy="3135313"/>
              </a:xfrm>
              <a:custGeom>
                <a:avLst/>
                <a:gdLst>
                  <a:gd name="T0" fmla="*/ 880 w 2160"/>
                  <a:gd name="T1" fmla="*/ 2621 h 2621"/>
                  <a:gd name="T2" fmla="*/ 689 w 2160"/>
                  <a:gd name="T3" fmla="*/ 2482 h 2621"/>
                  <a:gd name="T4" fmla="*/ 692 w 2160"/>
                  <a:gd name="T5" fmla="*/ 2442 h 2621"/>
                  <a:gd name="T6" fmla="*/ 677 w 2160"/>
                  <a:gd name="T7" fmla="*/ 2401 h 2621"/>
                  <a:gd name="T8" fmla="*/ 436 w 2160"/>
                  <a:gd name="T9" fmla="*/ 2014 h 2621"/>
                  <a:gd name="T10" fmla="*/ 246 w 2160"/>
                  <a:gd name="T11" fmla="*/ 1813 h 2621"/>
                  <a:gd name="T12" fmla="*/ 3 w 2160"/>
                  <a:gd name="T13" fmla="*/ 1196 h 2621"/>
                  <a:gd name="T14" fmla="*/ 6 w 2160"/>
                  <a:gd name="T15" fmla="*/ 1035 h 2621"/>
                  <a:gd name="T16" fmla="*/ 338 w 2160"/>
                  <a:gd name="T17" fmla="*/ 303 h 2621"/>
                  <a:gd name="T18" fmla="*/ 1822 w 2160"/>
                  <a:gd name="T19" fmla="*/ 303 h 2621"/>
                  <a:gd name="T20" fmla="*/ 2155 w 2160"/>
                  <a:gd name="T21" fmla="*/ 1035 h 2621"/>
                  <a:gd name="T22" fmla="*/ 2157 w 2160"/>
                  <a:gd name="T23" fmla="*/ 1196 h 2621"/>
                  <a:gd name="T24" fmla="*/ 1914 w 2160"/>
                  <a:gd name="T25" fmla="*/ 1813 h 2621"/>
                  <a:gd name="T26" fmla="*/ 1724 w 2160"/>
                  <a:gd name="T27" fmla="*/ 2014 h 2621"/>
                  <a:gd name="T28" fmla="*/ 1483 w 2160"/>
                  <a:gd name="T29" fmla="*/ 2401 h 2621"/>
                  <a:gd name="T30" fmla="*/ 1469 w 2160"/>
                  <a:gd name="T31" fmla="*/ 2442 h 2621"/>
                  <a:gd name="T32" fmla="*/ 1472 w 2160"/>
                  <a:gd name="T33" fmla="*/ 2482 h 2621"/>
                  <a:gd name="T34" fmla="*/ 1280 w 2160"/>
                  <a:gd name="T35" fmla="*/ 2621 h 2621"/>
                  <a:gd name="T36" fmla="*/ 1280 w 2160"/>
                  <a:gd name="T37" fmla="*/ 2466 h 2621"/>
                  <a:gd name="T38" fmla="*/ 1332 w 2160"/>
                  <a:gd name="T39" fmla="*/ 2364 h 2621"/>
                  <a:gd name="T40" fmla="*/ 1455 w 2160"/>
                  <a:gd name="T41" fmla="*/ 2088 h 2621"/>
                  <a:gd name="T42" fmla="*/ 1670 w 2160"/>
                  <a:gd name="T43" fmla="*/ 1852 h 2621"/>
                  <a:gd name="T44" fmla="*/ 1981 w 2160"/>
                  <a:gd name="T45" fmla="*/ 1319 h 2621"/>
                  <a:gd name="T46" fmla="*/ 2003 w 2160"/>
                  <a:gd name="T47" fmla="*/ 1183 h 2621"/>
                  <a:gd name="T48" fmla="*/ 2000 w 2160"/>
                  <a:gd name="T49" fmla="*/ 1046 h 2621"/>
                  <a:gd name="T50" fmla="*/ 161 w 2160"/>
                  <a:gd name="T51" fmla="*/ 1046 h 2621"/>
                  <a:gd name="T52" fmla="*/ 156 w 2160"/>
                  <a:gd name="T53" fmla="*/ 1127 h 2621"/>
                  <a:gd name="T54" fmla="*/ 179 w 2160"/>
                  <a:gd name="T55" fmla="*/ 1316 h 2621"/>
                  <a:gd name="T56" fmla="*/ 367 w 2160"/>
                  <a:gd name="T57" fmla="*/ 1716 h 2621"/>
                  <a:gd name="T58" fmla="*/ 542 w 2160"/>
                  <a:gd name="T59" fmla="*/ 1901 h 2621"/>
                  <a:gd name="T60" fmla="*/ 824 w 2160"/>
                  <a:gd name="T61" fmla="*/ 2350 h 2621"/>
                  <a:gd name="T62" fmla="*/ 843 w 2160"/>
                  <a:gd name="T63" fmla="*/ 2411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60" h="2621">
                    <a:moveTo>
                      <a:pt x="1280" y="2621"/>
                    </a:moveTo>
                    <a:cubicBezTo>
                      <a:pt x="880" y="2621"/>
                      <a:pt x="880" y="2621"/>
                      <a:pt x="880" y="2621"/>
                    </a:cubicBezTo>
                    <a:cubicBezTo>
                      <a:pt x="847" y="2621"/>
                      <a:pt x="808" y="2619"/>
                      <a:pt x="771" y="2602"/>
                    </a:cubicBezTo>
                    <a:cubicBezTo>
                      <a:pt x="720" y="2578"/>
                      <a:pt x="690" y="2533"/>
                      <a:pt x="689" y="2482"/>
                    </a:cubicBezTo>
                    <a:cubicBezTo>
                      <a:pt x="688" y="2469"/>
                      <a:pt x="690" y="2458"/>
                      <a:pt x="691" y="2450"/>
                    </a:cubicBezTo>
                    <a:cubicBezTo>
                      <a:pt x="691" y="2447"/>
                      <a:pt x="692" y="2444"/>
                      <a:pt x="692" y="2442"/>
                    </a:cubicBezTo>
                    <a:cubicBezTo>
                      <a:pt x="690" y="2436"/>
                      <a:pt x="687" y="2427"/>
                      <a:pt x="684" y="2419"/>
                    </a:cubicBezTo>
                    <a:cubicBezTo>
                      <a:pt x="682" y="2413"/>
                      <a:pt x="679" y="2407"/>
                      <a:pt x="677" y="2401"/>
                    </a:cubicBezTo>
                    <a:cubicBezTo>
                      <a:pt x="646" y="2309"/>
                      <a:pt x="611" y="2233"/>
                      <a:pt x="572" y="2168"/>
                    </a:cubicBezTo>
                    <a:cubicBezTo>
                      <a:pt x="536" y="2107"/>
                      <a:pt x="490" y="2064"/>
                      <a:pt x="436" y="2014"/>
                    </a:cubicBezTo>
                    <a:cubicBezTo>
                      <a:pt x="418" y="1997"/>
                      <a:pt x="400" y="1980"/>
                      <a:pt x="382" y="1962"/>
                    </a:cubicBezTo>
                    <a:cubicBezTo>
                      <a:pt x="328" y="1909"/>
                      <a:pt x="284" y="1860"/>
                      <a:pt x="246" y="1813"/>
                    </a:cubicBezTo>
                    <a:cubicBezTo>
                      <a:pt x="134" y="1674"/>
                      <a:pt x="60" y="1518"/>
                      <a:pt x="28" y="1349"/>
                    </a:cubicBezTo>
                    <a:cubicBezTo>
                      <a:pt x="16" y="1299"/>
                      <a:pt x="8" y="1247"/>
                      <a:pt x="3" y="1196"/>
                    </a:cubicBezTo>
                    <a:cubicBezTo>
                      <a:pt x="3" y="1193"/>
                      <a:pt x="3" y="1193"/>
                      <a:pt x="3" y="1193"/>
                    </a:cubicBezTo>
                    <a:cubicBezTo>
                      <a:pt x="0" y="1138"/>
                      <a:pt x="1" y="1085"/>
                      <a:pt x="6" y="1035"/>
                    </a:cubicBezTo>
                    <a:cubicBezTo>
                      <a:pt x="7" y="1025"/>
                      <a:pt x="7" y="1025"/>
                      <a:pt x="7" y="1025"/>
                    </a:cubicBezTo>
                    <a:cubicBezTo>
                      <a:pt x="24" y="750"/>
                      <a:pt x="141" y="494"/>
                      <a:pt x="338" y="303"/>
                    </a:cubicBezTo>
                    <a:cubicBezTo>
                      <a:pt x="539" y="107"/>
                      <a:pt x="803" y="0"/>
                      <a:pt x="1080" y="0"/>
                    </a:cubicBezTo>
                    <a:cubicBezTo>
                      <a:pt x="1358" y="0"/>
                      <a:pt x="1621" y="107"/>
                      <a:pt x="1822" y="303"/>
                    </a:cubicBezTo>
                    <a:cubicBezTo>
                      <a:pt x="2020" y="494"/>
                      <a:pt x="2137" y="751"/>
                      <a:pt x="2154" y="1027"/>
                    </a:cubicBezTo>
                    <a:cubicBezTo>
                      <a:pt x="2155" y="1035"/>
                      <a:pt x="2155" y="1035"/>
                      <a:pt x="2155" y="1035"/>
                    </a:cubicBezTo>
                    <a:cubicBezTo>
                      <a:pt x="2159" y="1085"/>
                      <a:pt x="2160" y="1138"/>
                      <a:pt x="2158" y="1193"/>
                    </a:cubicBezTo>
                    <a:cubicBezTo>
                      <a:pt x="2157" y="1196"/>
                      <a:pt x="2157" y="1196"/>
                      <a:pt x="2157" y="1196"/>
                    </a:cubicBezTo>
                    <a:cubicBezTo>
                      <a:pt x="2153" y="1247"/>
                      <a:pt x="2144" y="1299"/>
                      <a:pt x="2133" y="1349"/>
                    </a:cubicBezTo>
                    <a:cubicBezTo>
                      <a:pt x="2100" y="1518"/>
                      <a:pt x="2027" y="1674"/>
                      <a:pt x="1914" y="1813"/>
                    </a:cubicBezTo>
                    <a:cubicBezTo>
                      <a:pt x="1877" y="1860"/>
                      <a:pt x="1832" y="1909"/>
                      <a:pt x="1779" y="1962"/>
                    </a:cubicBezTo>
                    <a:cubicBezTo>
                      <a:pt x="1760" y="1980"/>
                      <a:pt x="1742" y="1997"/>
                      <a:pt x="1724" y="2014"/>
                    </a:cubicBezTo>
                    <a:cubicBezTo>
                      <a:pt x="1670" y="2064"/>
                      <a:pt x="1624" y="2107"/>
                      <a:pt x="1588" y="2168"/>
                    </a:cubicBezTo>
                    <a:cubicBezTo>
                      <a:pt x="1549" y="2233"/>
                      <a:pt x="1515" y="2309"/>
                      <a:pt x="1483" y="2401"/>
                    </a:cubicBezTo>
                    <a:cubicBezTo>
                      <a:pt x="1481" y="2407"/>
                      <a:pt x="1479" y="2413"/>
                      <a:pt x="1476" y="2419"/>
                    </a:cubicBezTo>
                    <a:cubicBezTo>
                      <a:pt x="1473" y="2427"/>
                      <a:pt x="1470" y="2436"/>
                      <a:pt x="1469" y="2442"/>
                    </a:cubicBezTo>
                    <a:cubicBezTo>
                      <a:pt x="1469" y="2444"/>
                      <a:pt x="1469" y="2447"/>
                      <a:pt x="1470" y="2450"/>
                    </a:cubicBezTo>
                    <a:cubicBezTo>
                      <a:pt x="1470" y="2458"/>
                      <a:pt x="1472" y="2469"/>
                      <a:pt x="1472" y="2482"/>
                    </a:cubicBezTo>
                    <a:cubicBezTo>
                      <a:pt x="1471" y="2533"/>
                      <a:pt x="1440" y="2578"/>
                      <a:pt x="1389" y="2602"/>
                    </a:cubicBezTo>
                    <a:cubicBezTo>
                      <a:pt x="1352" y="2619"/>
                      <a:pt x="1313" y="2621"/>
                      <a:pt x="1280" y="2621"/>
                    </a:cubicBezTo>
                    <a:close/>
                    <a:moveTo>
                      <a:pt x="880" y="2466"/>
                    </a:moveTo>
                    <a:cubicBezTo>
                      <a:pt x="1280" y="2466"/>
                      <a:pt x="1280" y="2466"/>
                      <a:pt x="1280" y="2466"/>
                    </a:cubicBezTo>
                    <a:cubicBezTo>
                      <a:pt x="1286" y="2466"/>
                      <a:pt x="1312" y="2432"/>
                      <a:pt x="1317" y="2411"/>
                    </a:cubicBezTo>
                    <a:cubicBezTo>
                      <a:pt x="1321" y="2392"/>
                      <a:pt x="1327" y="2376"/>
                      <a:pt x="1332" y="2364"/>
                    </a:cubicBezTo>
                    <a:cubicBezTo>
                      <a:pt x="1333" y="2359"/>
                      <a:pt x="1335" y="2355"/>
                      <a:pt x="1337" y="2350"/>
                    </a:cubicBezTo>
                    <a:cubicBezTo>
                      <a:pt x="1372" y="2249"/>
                      <a:pt x="1411" y="2163"/>
                      <a:pt x="1455" y="2088"/>
                    </a:cubicBezTo>
                    <a:cubicBezTo>
                      <a:pt x="1502" y="2009"/>
                      <a:pt x="1561" y="1954"/>
                      <a:pt x="1618" y="1901"/>
                    </a:cubicBezTo>
                    <a:cubicBezTo>
                      <a:pt x="1635" y="1885"/>
                      <a:pt x="1653" y="1868"/>
                      <a:pt x="1670" y="1852"/>
                    </a:cubicBezTo>
                    <a:cubicBezTo>
                      <a:pt x="1719" y="1803"/>
                      <a:pt x="1760" y="1758"/>
                      <a:pt x="1794" y="1716"/>
                    </a:cubicBezTo>
                    <a:cubicBezTo>
                      <a:pt x="1890" y="1596"/>
                      <a:pt x="1953" y="1463"/>
                      <a:pt x="1981" y="1319"/>
                    </a:cubicBezTo>
                    <a:cubicBezTo>
                      <a:pt x="1981" y="1316"/>
                      <a:pt x="1981" y="1316"/>
                      <a:pt x="1981" y="1316"/>
                    </a:cubicBezTo>
                    <a:cubicBezTo>
                      <a:pt x="1992" y="1272"/>
                      <a:pt x="1999" y="1228"/>
                      <a:pt x="2003" y="1183"/>
                    </a:cubicBezTo>
                    <a:cubicBezTo>
                      <a:pt x="2004" y="1164"/>
                      <a:pt x="2004" y="1145"/>
                      <a:pt x="2004" y="1127"/>
                    </a:cubicBezTo>
                    <a:cubicBezTo>
                      <a:pt x="2000" y="1046"/>
                      <a:pt x="2000" y="1046"/>
                      <a:pt x="2000" y="1046"/>
                    </a:cubicBezTo>
                    <a:cubicBezTo>
                      <a:pt x="1975" y="546"/>
                      <a:pt x="1571" y="155"/>
                      <a:pt x="1080" y="155"/>
                    </a:cubicBezTo>
                    <a:cubicBezTo>
                      <a:pt x="590" y="155"/>
                      <a:pt x="186" y="546"/>
                      <a:pt x="161" y="1046"/>
                    </a:cubicBezTo>
                    <a:cubicBezTo>
                      <a:pt x="157" y="1127"/>
                      <a:pt x="157" y="1127"/>
                      <a:pt x="157" y="1127"/>
                    </a:cubicBezTo>
                    <a:cubicBezTo>
                      <a:pt x="156" y="1127"/>
                      <a:pt x="156" y="1127"/>
                      <a:pt x="156" y="1127"/>
                    </a:cubicBezTo>
                    <a:cubicBezTo>
                      <a:pt x="156" y="1145"/>
                      <a:pt x="156" y="1164"/>
                      <a:pt x="157" y="1183"/>
                    </a:cubicBezTo>
                    <a:cubicBezTo>
                      <a:pt x="162" y="1228"/>
                      <a:pt x="169" y="1272"/>
                      <a:pt x="179" y="1316"/>
                    </a:cubicBezTo>
                    <a:cubicBezTo>
                      <a:pt x="179" y="1319"/>
                      <a:pt x="179" y="1319"/>
                      <a:pt x="179" y="1319"/>
                    </a:cubicBezTo>
                    <a:cubicBezTo>
                      <a:pt x="207" y="1463"/>
                      <a:pt x="270" y="1596"/>
                      <a:pt x="367" y="1716"/>
                    </a:cubicBezTo>
                    <a:cubicBezTo>
                      <a:pt x="401" y="1758"/>
                      <a:pt x="441" y="1803"/>
                      <a:pt x="491" y="1852"/>
                    </a:cubicBezTo>
                    <a:cubicBezTo>
                      <a:pt x="508" y="1868"/>
                      <a:pt x="525" y="1885"/>
                      <a:pt x="542" y="1901"/>
                    </a:cubicBezTo>
                    <a:cubicBezTo>
                      <a:pt x="599" y="1954"/>
                      <a:pt x="658" y="2009"/>
                      <a:pt x="705" y="2088"/>
                    </a:cubicBezTo>
                    <a:cubicBezTo>
                      <a:pt x="750" y="2163"/>
                      <a:pt x="788" y="2249"/>
                      <a:pt x="824" y="2350"/>
                    </a:cubicBezTo>
                    <a:cubicBezTo>
                      <a:pt x="825" y="2355"/>
                      <a:pt x="827" y="2359"/>
                      <a:pt x="829" y="2363"/>
                    </a:cubicBezTo>
                    <a:cubicBezTo>
                      <a:pt x="834" y="2376"/>
                      <a:pt x="840" y="2392"/>
                      <a:pt x="843" y="2411"/>
                    </a:cubicBezTo>
                    <a:cubicBezTo>
                      <a:pt x="848" y="2432"/>
                      <a:pt x="874" y="2466"/>
                      <a:pt x="880" y="24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2700000" algn="tl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angle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solidFill>
                    <a:srgbClr val="0CA0E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91" name="Group 11">
                <a:extLst>
                  <a:ext uri="{FF2B5EF4-FFF2-40B4-BE49-F238E27FC236}">
                    <a16:creationId xmlns:a16="http://schemas.microsoft.com/office/drawing/2014/main" id="{47C2FE75-D55A-459E-90D6-0F4985D5D72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18271" y="4583942"/>
                <a:ext cx="898348" cy="737495"/>
                <a:chOff x="2952" y="1432"/>
                <a:chExt cx="1776" cy="1458"/>
              </a:xfrm>
              <a:solidFill>
                <a:srgbClr val="EEEEEE"/>
              </a:solidFill>
              <a:effectLst>
                <a:outerShdw blurRad="127000" dist="63500" dir="2700000" algn="tl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A0FE02A4-EFD7-4E3E-9976-AEFCFFAAD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1432"/>
                  <a:ext cx="1722" cy="345"/>
                </a:xfrm>
                <a:custGeom>
                  <a:avLst/>
                  <a:gdLst>
                    <a:gd name="T0" fmla="*/ 40 w 726"/>
                    <a:gd name="T1" fmla="*/ 145 h 145"/>
                    <a:gd name="T2" fmla="*/ 65 w 726"/>
                    <a:gd name="T3" fmla="*/ 143 h 145"/>
                    <a:gd name="T4" fmla="*/ 119 w 726"/>
                    <a:gd name="T5" fmla="*/ 138 h 145"/>
                    <a:gd name="T6" fmla="*/ 196 w 726"/>
                    <a:gd name="T7" fmla="*/ 131 h 145"/>
                    <a:gd name="T8" fmla="*/ 286 w 726"/>
                    <a:gd name="T9" fmla="*/ 121 h 145"/>
                    <a:gd name="T10" fmla="*/ 384 w 726"/>
                    <a:gd name="T11" fmla="*/ 111 h 145"/>
                    <a:gd name="T12" fmla="*/ 627 w 726"/>
                    <a:gd name="T13" fmla="*/ 82 h 145"/>
                    <a:gd name="T14" fmla="*/ 693 w 726"/>
                    <a:gd name="T15" fmla="*/ 70 h 145"/>
                    <a:gd name="T16" fmla="*/ 726 w 726"/>
                    <a:gd name="T17" fmla="*/ 29 h 145"/>
                    <a:gd name="T18" fmla="*/ 707 w 726"/>
                    <a:gd name="T19" fmla="*/ 0 h 145"/>
                    <a:gd name="T20" fmla="*/ 38 w 726"/>
                    <a:gd name="T21" fmla="*/ 0 h 145"/>
                    <a:gd name="T22" fmla="*/ 0 w 726"/>
                    <a:gd name="T23" fmla="*/ 73 h 145"/>
                    <a:gd name="T24" fmla="*/ 38 w 726"/>
                    <a:gd name="T25" fmla="*/ 145 h 145"/>
                    <a:gd name="T26" fmla="*/ 40 w 726"/>
                    <a:gd name="T27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5">
                      <a:moveTo>
                        <a:pt x="40" y="145"/>
                      </a:moveTo>
                      <a:cubicBezTo>
                        <a:pt x="48" y="144"/>
                        <a:pt x="57" y="144"/>
                        <a:pt x="65" y="143"/>
                      </a:cubicBezTo>
                      <a:cubicBezTo>
                        <a:pt x="83" y="141"/>
                        <a:pt x="101" y="139"/>
                        <a:pt x="119" y="138"/>
                      </a:cubicBezTo>
                      <a:cubicBezTo>
                        <a:pt x="145" y="135"/>
                        <a:pt x="170" y="133"/>
                        <a:pt x="196" y="131"/>
                      </a:cubicBezTo>
                      <a:cubicBezTo>
                        <a:pt x="226" y="128"/>
                        <a:pt x="256" y="124"/>
                        <a:pt x="286" y="121"/>
                      </a:cubicBezTo>
                      <a:cubicBezTo>
                        <a:pt x="319" y="119"/>
                        <a:pt x="351" y="115"/>
                        <a:pt x="384" y="111"/>
                      </a:cubicBezTo>
                      <a:cubicBezTo>
                        <a:pt x="416" y="107"/>
                        <a:pt x="579" y="90"/>
                        <a:pt x="627" y="82"/>
                      </a:cubicBezTo>
                      <a:cubicBezTo>
                        <a:pt x="648" y="78"/>
                        <a:pt x="671" y="75"/>
                        <a:pt x="693" y="70"/>
                      </a:cubicBezTo>
                      <a:cubicBezTo>
                        <a:pt x="713" y="65"/>
                        <a:pt x="726" y="54"/>
                        <a:pt x="726" y="29"/>
                      </a:cubicBezTo>
                      <a:cubicBezTo>
                        <a:pt x="726" y="16"/>
                        <a:pt x="717" y="6"/>
                        <a:pt x="707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" y="0"/>
                        <a:pt x="0" y="32"/>
                        <a:pt x="0" y="73"/>
                      </a:cubicBezTo>
                      <a:cubicBezTo>
                        <a:pt x="0" y="113"/>
                        <a:pt x="17" y="145"/>
                        <a:pt x="38" y="145"/>
                      </a:cubicBezTo>
                      <a:cubicBezTo>
                        <a:pt x="39" y="145"/>
                        <a:pt x="39" y="145"/>
                        <a:pt x="40" y="1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DCC8A548-5C9F-4FD7-8151-BCFFB7992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080"/>
                  <a:ext cx="1722" cy="347"/>
                </a:xfrm>
                <a:custGeom>
                  <a:avLst/>
                  <a:gdLst>
                    <a:gd name="T0" fmla="*/ 688 w 726"/>
                    <a:gd name="T1" fmla="*/ 0 h 146"/>
                    <a:gd name="T2" fmla="*/ 686 w 726"/>
                    <a:gd name="T3" fmla="*/ 0 h 146"/>
                    <a:gd name="T4" fmla="*/ 661 w 726"/>
                    <a:gd name="T5" fmla="*/ 3 h 146"/>
                    <a:gd name="T6" fmla="*/ 607 w 726"/>
                    <a:gd name="T7" fmla="*/ 8 h 146"/>
                    <a:gd name="T8" fmla="*/ 530 w 726"/>
                    <a:gd name="T9" fmla="*/ 15 h 146"/>
                    <a:gd name="T10" fmla="*/ 440 w 726"/>
                    <a:gd name="T11" fmla="*/ 24 h 146"/>
                    <a:gd name="T12" fmla="*/ 342 w 726"/>
                    <a:gd name="T13" fmla="*/ 35 h 146"/>
                    <a:gd name="T14" fmla="*/ 100 w 726"/>
                    <a:gd name="T15" fmla="*/ 64 h 146"/>
                    <a:gd name="T16" fmla="*/ 33 w 726"/>
                    <a:gd name="T17" fmla="*/ 76 h 146"/>
                    <a:gd name="T18" fmla="*/ 0 w 726"/>
                    <a:gd name="T19" fmla="*/ 116 h 146"/>
                    <a:gd name="T20" fmla="*/ 19 w 726"/>
                    <a:gd name="T21" fmla="*/ 146 h 146"/>
                    <a:gd name="T22" fmla="*/ 688 w 726"/>
                    <a:gd name="T23" fmla="*/ 146 h 146"/>
                    <a:gd name="T24" fmla="*/ 726 w 726"/>
                    <a:gd name="T25" fmla="*/ 73 h 146"/>
                    <a:gd name="T26" fmla="*/ 688 w 726"/>
                    <a:gd name="T27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6">
                      <a:moveTo>
                        <a:pt x="688" y="0"/>
                      </a:moveTo>
                      <a:cubicBezTo>
                        <a:pt x="687" y="0"/>
                        <a:pt x="687" y="0"/>
                        <a:pt x="686" y="0"/>
                      </a:cubicBezTo>
                      <a:cubicBezTo>
                        <a:pt x="678" y="1"/>
                        <a:pt x="670" y="2"/>
                        <a:pt x="661" y="3"/>
                      </a:cubicBezTo>
                      <a:cubicBezTo>
                        <a:pt x="643" y="4"/>
                        <a:pt x="625" y="6"/>
                        <a:pt x="607" y="8"/>
                      </a:cubicBezTo>
                      <a:cubicBezTo>
                        <a:pt x="581" y="10"/>
                        <a:pt x="556" y="12"/>
                        <a:pt x="530" y="15"/>
                      </a:cubicBezTo>
                      <a:cubicBezTo>
                        <a:pt x="500" y="18"/>
                        <a:pt x="470" y="21"/>
                        <a:pt x="440" y="24"/>
                      </a:cubicBezTo>
                      <a:cubicBezTo>
                        <a:pt x="407" y="27"/>
                        <a:pt x="375" y="30"/>
                        <a:pt x="342" y="35"/>
                      </a:cubicBezTo>
                      <a:cubicBezTo>
                        <a:pt x="310" y="39"/>
                        <a:pt x="148" y="55"/>
                        <a:pt x="100" y="64"/>
                      </a:cubicBezTo>
                      <a:cubicBezTo>
                        <a:pt x="78" y="67"/>
                        <a:pt x="55" y="71"/>
                        <a:pt x="33" y="76"/>
                      </a:cubicBezTo>
                      <a:cubicBezTo>
                        <a:pt x="14" y="80"/>
                        <a:pt x="0" y="92"/>
                        <a:pt x="0" y="116"/>
                      </a:cubicBezTo>
                      <a:cubicBezTo>
                        <a:pt x="0" y="130"/>
                        <a:pt x="9" y="139"/>
                        <a:pt x="19" y="146"/>
                      </a:cubicBezTo>
                      <a:cubicBezTo>
                        <a:pt x="688" y="146"/>
                        <a:pt x="688" y="146"/>
                        <a:pt x="688" y="146"/>
                      </a:cubicBezTo>
                      <a:cubicBezTo>
                        <a:pt x="709" y="146"/>
                        <a:pt x="726" y="113"/>
                        <a:pt x="726" y="73"/>
                      </a:cubicBezTo>
                      <a:cubicBezTo>
                        <a:pt x="726" y="33"/>
                        <a:pt x="709" y="0"/>
                        <a:pt x="6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7368299F-C737-43AB-8F2A-F1395F45A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2" y="1658"/>
                  <a:ext cx="1776" cy="541"/>
                </a:xfrm>
                <a:custGeom>
                  <a:avLst/>
                  <a:gdLst>
                    <a:gd name="T0" fmla="*/ 3 w 749"/>
                    <a:gd name="T1" fmla="*/ 157 h 228"/>
                    <a:gd name="T2" fmla="*/ 49 w 749"/>
                    <a:gd name="T3" fmla="*/ 225 h 228"/>
                    <a:gd name="T4" fmla="*/ 714 w 749"/>
                    <a:gd name="T5" fmla="*/ 147 h 228"/>
                    <a:gd name="T6" fmla="*/ 745 w 749"/>
                    <a:gd name="T7" fmla="*/ 70 h 228"/>
                    <a:gd name="T8" fmla="*/ 700 w 749"/>
                    <a:gd name="T9" fmla="*/ 3 h 228"/>
                    <a:gd name="T10" fmla="*/ 35 w 749"/>
                    <a:gd name="T11" fmla="*/ 81 h 228"/>
                    <a:gd name="T12" fmla="*/ 3 w 749"/>
                    <a:gd name="T13" fmla="*/ 157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9" h="228">
                      <a:moveTo>
                        <a:pt x="3" y="157"/>
                      </a:moveTo>
                      <a:cubicBezTo>
                        <a:pt x="7" y="197"/>
                        <a:pt x="27" y="228"/>
                        <a:pt x="49" y="225"/>
                      </a:cubicBezTo>
                      <a:cubicBezTo>
                        <a:pt x="714" y="147"/>
                        <a:pt x="714" y="147"/>
                        <a:pt x="714" y="147"/>
                      </a:cubicBezTo>
                      <a:cubicBezTo>
                        <a:pt x="735" y="145"/>
                        <a:pt x="749" y="110"/>
                        <a:pt x="745" y="70"/>
                      </a:cubicBezTo>
                      <a:cubicBezTo>
                        <a:pt x="741" y="30"/>
                        <a:pt x="721" y="0"/>
                        <a:pt x="700" y="3"/>
                      </a:cubicBezTo>
                      <a:cubicBezTo>
                        <a:pt x="35" y="81"/>
                        <a:pt x="35" y="81"/>
                        <a:pt x="35" y="81"/>
                      </a:cubicBezTo>
                      <a:cubicBezTo>
                        <a:pt x="14" y="83"/>
                        <a:pt x="0" y="117"/>
                        <a:pt x="3" y="1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15">
                  <a:extLst>
                    <a:ext uri="{FF2B5EF4-FFF2-40B4-BE49-F238E27FC236}">
                      <a16:creationId xmlns:a16="http://schemas.microsoft.com/office/drawing/2014/main" id="{2655F340-2023-4BD5-8C1A-E027ACC10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6" y="2484"/>
                  <a:ext cx="1301" cy="406"/>
                </a:xfrm>
                <a:custGeom>
                  <a:avLst/>
                  <a:gdLst>
                    <a:gd name="T0" fmla="*/ 533 w 548"/>
                    <a:gd name="T1" fmla="*/ 0 h 171"/>
                    <a:gd name="T2" fmla="*/ 21 w 548"/>
                    <a:gd name="T3" fmla="*/ 0 h 171"/>
                    <a:gd name="T4" fmla="*/ 11 w 548"/>
                    <a:gd name="T5" fmla="*/ 20 h 171"/>
                    <a:gd name="T6" fmla="*/ 41 w 548"/>
                    <a:gd name="T7" fmla="*/ 36 h 171"/>
                    <a:gd name="T8" fmla="*/ 275 w 548"/>
                    <a:gd name="T9" fmla="*/ 171 h 171"/>
                    <a:gd name="T10" fmla="*/ 505 w 548"/>
                    <a:gd name="T11" fmla="*/ 39 h 171"/>
                    <a:gd name="T12" fmla="*/ 540 w 548"/>
                    <a:gd name="T13" fmla="*/ 20 h 171"/>
                    <a:gd name="T14" fmla="*/ 533 w 548"/>
                    <a:gd name="T15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8" h="171">
                      <a:moveTo>
                        <a:pt x="53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0" y="2"/>
                        <a:pt x="11" y="20"/>
                      </a:cubicBezTo>
                      <a:cubicBezTo>
                        <a:pt x="17" y="30"/>
                        <a:pt x="34" y="27"/>
                        <a:pt x="41" y="36"/>
                      </a:cubicBezTo>
                      <a:cubicBezTo>
                        <a:pt x="100" y="112"/>
                        <a:pt x="178" y="171"/>
                        <a:pt x="275" y="171"/>
                      </a:cubicBezTo>
                      <a:cubicBezTo>
                        <a:pt x="372" y="171"/>
                        <a:pt x="446" y="113"/>
                        <a:pt x="505" y="39"/>
                      </a:cubicBezTo>
                      <a:cubicBezTo>
                        <a:pt x="513" y="29"/>
                        <a:pt x="533" y="31"/>
                        <a:pt x="540" y="20"/>
                      </a:cubicBezTo>
                      <a:cubicBezTo>
                        <a:pt x="548" y="6"/>
                        <a:pt x="533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17CEFF7-5AC2-4CCD-A80F-CFC52F12CD68}"/>
                </a:ext>
              </a:extLst>
            </p:cNvPr>
            <p:cNvSpPr txBox="1"/>
            <p:nvPr/>
          </p:nvSpPr>
          <p:spPr>
            <a:xfrm>
              <a:off x="5568803" y="1518384"/>
              <a:ext cx="523876" cy="64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CA0E0"/>
                  </a:solidFill>
                  <a:cs typeface="+mn-ea"/>
                  <a:sym typeface="+mn-lt"/>
                </a:rPr>
                <a:t>B</a:t>
              </a:r>
              <a:endParaRPr lang="zh-CN" altLang="en-US" sz="2800" b="1" dirty="0">
                <a:solidFill>
                  <a:srgbClr val="0CA0E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3CDA90D-B884-47D8-B5FF-D59C646A4513}"/>
              </a:ext>
            </a:extLst>
          </p:cNvPr>
          <p:cNvGrpSpPr/>
          <p:nvPr/>
        </p:nvGrpSpPr>
        <p:grpSpPr>
          <a:xfrm>
            <a:off x="10204203" y="1481037"/>
            <a:ext cx="598349" cy="910050"/>
            <a:chOff x="5455566" y="1446212"/>
            <a:chExt cx="732107" cy="1113488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303D84C3-78BC-4CFE-A1B2-20B308B1F94C}"/>
                </a:ext>
              </a:extLst>
            </p:cNvPr>
            <p:cNvGrpSpPr/>
            <p:nvPr/>
          </p:nvGrpSpPr>
          <p:grpSpPr>
            <a:xfrm>
              <a:off x="5455566" y="1446212"/>
              <a:ext cx="732107" cy="1113488"/>
              <a:chOff x="2174876" y="1390651"/>
              <a:chExt cx="2584450" cy="3930786"/>
            </a:xfrm>
            <a:effectLst>
              <a:outerShdw blurRad="76200" dist="38100" dir="2700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99" name="Freeform 121">
                <a:extLst>
                  <a:ext uri="{FF2B5EF4-FFF2-40B4-BE49-F238E27FC236}">
                    <a16:creationId xmlns:a16="http://schemas.microsoft.com/office/drawing/2014/main" id="{43AE1EA3-DCC5-4A66-8B4B-09B060D700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876" y="1390651"/>
                <a:ext cx="2584450" cy="3135313"/>
              </a:xfrm>
              <a:custGeom>
                <a:avLst/>
                <a:gdLst>
                  <a:gd name="T0" fmla="*/ 880 w 2160"/>
                  <a:gd name="T1" fmla="*/ 2621 h 2621"/>
                  <a:gd name="T2" fmla="*/ 689 w 2160"/>
                  <a:gd name="T3" fmla="*/ 2482 h 2621"/>
                  <a:gd name="T4" fmla="*/ 692 w 2160"/>
                  <a:gd name="T5" fmla="*/ 2442 h 2621"/>
                  <a:gd name="T6" fmla="*/ 677 w 2160"/>
                  <a:gd name="T7" fmla="*/ 2401 h 2621"/>
                  <a:gd name="T8" fmla="*/ 436 w 2160"/>
                  <a:gd name="T9" fmla="*/ 2014 h 2621"/>
                  <a:gd name="T10" fmla="*/ 246 w 2160"/>
                  <a:gd name="T11" fmla="*/ 1813 h 2621"/>
                  <a:gd name="T12" fmla="*/ 3 w 2160"/>
                  <a:gd name="T13" fmla="*/ 1196 h 2621"/>
                  <a:gd name="T14" fmla="*/ 6 w 2160"/>
                  <a:gd name="T15" fmla="*/ 1035 h 2621"/>
                  <a:gd name="T16" fmla="*/ 338 w 2160"/>
                  <a:gd name="T17" fmla="*/ 303 h 2621"/>
                  <a:gd name="T18" fmla="*/ 1822 w 2160"/>
                  <a:gd name="T19" fmla="*/ 303 h 2621"/>
                  <a:gd name="T20" fmla="*/ 2155 w 2160"/>
                  <a:gd name="T21" fmla="*/ 1035 h 2621"/>
                  <a:gd name="T22" fmla="*/ 2157 w 2160"/>
                  <a:gd name="T23" fmla="*/ 1196 h 2621"/>
                  <a:gd name="T24" fmla="*/ 1914 w 2160"/>
                  <a:gd name="T25" fmla="*/ 1813 h 2621"/>
                  <a:gd name="T26" fmla="*/ 1724 w 2160"/>
                  <a:gd name="T27" fmla="*/ 2014 h 2621"/>
                  <a:gd name="T28" fmla="*/ 1483 w 2160"/>
                  <a:gd name="T29" fmla="*/ 2401 h 2621"/>
                  <a:gd name="T30" fmla="*/ 1469 w 2160"/>
                  <a:gd name="T31" fmla="*/ 2442 h 2621"/>
                  <a:gd name="T32" fmla="*/ 1472 w 2160"/>
                  <a:gd name="T33" fmla="*/ 2482 h 2621"/>
                  <a:gd name="T34" fmla="*/ 1280 w 2160"/>
                  <a:gd name="T35" fmla="*/ 2621 h 2621"/>
                  <a:gd name="T36" fmla="*/ 1280 w 2160"/>
                  <a:gd name="T37" fmla="*/ 2466 h 2621"/>
                  <a:gd name="T38" fmla="*/ 1332 w 2160"/>
                  <a:gd name="T39" fmla="*/ 2364 h 2621"/>
                  <a:gd name="T40" fmla="*/ 1455 w 2160"/>
                  <a:gd name="T41" fmla="*/ 2088 h 2621"/>
                  <a:gd name="T42" fmla="*/ 1670 w 2160"/>
                  <a:gd name="T43" fmla="*/ 1852 h 2621"/>
                  <a:gd name="T44" fmla="*/ 1981 w 2160"/>
                  <a:gd name="T45" fmla="*/ 1319 h 2621"/>
                  <a:gd name="T46" fmla="*/ 2003 w 2160"/>
                  <a:gd name="T47" fmla="*/ 1183 h 2621"/>
                  <a:gd name="T48" fmla="*/ 2000 w 2160"/>
                  <a:gd name="T49" fmla="*/ 1046 h 2621"/>
                  <a:gd name="T50" fmla="*/ 161 w 2160"/>
                  <a:gd name="T51" fmla="*/ 1046 h 2621"/>
                  <a:gd name="T52" fmla="*/ 156 w 2160"/>
                  <a:gd name="T53" fmla="*/ 1127 h 2621"/>
                  <a:gd name="T54" fmla="*/ 179 w 2160"/>
                  <a:gd name="T55" fmla="*/ 1316 h 2621"/>
                  <a:gd name="T56" fmla="*/ 367 w 2160"/>
                  <a:gd name="T57" fmla="*/ 1716 h 2621"/>
                  <a:gd name="T58" fmla="*/ 542 w 2160"/>
                  <a:gd name="T59" fmla="*/ 1901 h 2621"/>
                  <a:gd name="T60" fmla="*/ 824 w 2160"/>
                  <a:gd name="T61" fmla="*/ 2350 h 2621"/>
                  <a:gd name="T62" fmla="*/ 843 w 2160"/>
                  <a:gd name="T63" fmla="*/ 2411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60" h="2621">
                    <a:moveTo>
                      <a:pt x="1280" y="2621"/>
                    </a:moveTo>
                    <a:cubicBezTo>
                      <a:pt x="880" y="2621"/>
                      <a:pt x="880" y="2621"/>
                      <a:pt x="880" y="2621"/>
                    </a:cubicBezTo>
                    <a:cubicBezTo>
                      <a:pt x="847" y="2621"/>
                      <a:pt x="808" y="2619"/>
                      <a:pt x="771" y="2602"/>
                    </a:cubicBezTo>
                    <a:cubicBezTo>
                      <a:pt x="720" y="2578"/>
                      <a:pt x="690" y="2533"/>
                      <a:pt x="689" y="2482"/>
                    </a:cubicBezTo>
                    <a:cubicBezTo>
                      <a:pt x="688" y="2469"/>
                      <a:pt x="690" y="2458"/>
                      <a:pt x="691" y="2450"/>
                    </a:cubicBezTo>
                    <a:cubicBezTo>
                      <a:pt x="691" y="2447"/>
                      <a:pt x="692" y="2444"/>
                      <a:pt x="692" y="2442"/>
                    </a:cubicBezTo>
                    <a:cubicBezTo>
                      <a:pt x="690" y="2436"/>
                      <a:pt x="687" y="2427"/>
                      <a:pt x="684" y="2419"/>
                    </a:cubicBezTo>
                    <a:cubicBezTo>
                      <a:pt x="682" y="2413"/>
                      <a:pt x="679" y="2407"/>
                      <a:pt x="677" y="2401"/>
                    </a:cubicBezTo>
                    <a:cubicBezTo>
                      <a:pt x="646" y="2309"/>
                      <a:pt x="611" y="2233"/>
                      <a:pt x="572" y="2168"/>
                    </a:cubicBezTo>
                    <a:cubicBezTo>
                      <a:pt x="536" y="2107"/>
                      <a:pt x="490" y="2064"/>
                      <a:pt x="436" y="2014"/>
                    </a:cubicBezTo>
                    <a:cubicBezTo>
                      <a:pt x="418" y="1997"/>
                      <a:pt x="400" y="1980"/>
                      <a:pt x="382" y="1962"/>
                    </a:cubicBezTo>
                    <a:cubicBezTo>
                      <a:pt x="328" y="1909"/>
                      <a:pt x="284" y="1860"/>
                      <a:pt x="246" y="1813"/>
                    </a:cubicBezTo>
                    <a:cubicBezTo>
                      <a:pt x="134" y="1674"/>
                      <a:pt x="60" y="1518"/>
                      <a:pt x="28" y="1349"/>
                    </a:cubicBezTo>
                    <a:cubicBezTo>
                      <a:pt x="16" y="1299"/>
                      <a:pt x="8" y="1247"/>
                      <a:pt x="3" y="1196"/>
                    </a:cubicBezTo>
                    <a:cubicBezTo>
                      <a:pt x="3" y="1193"/>
                      <a:pt x="3" y="1193"/>
                      <a:pt x="3" y="1193"/>
                    </a:cubicBezTo>
                    <a:cubicBezTo>
                      <a:pt x="0" y="1138"/>
                      <a:pt x="1" y="1085"/>
                      <a:pt x="6" y="1035"/>
                    </a:cubicBezTo>
                    <a:cubicBezTo>
                      <a:pt x="7" y="1025"/>
                      <a:pt x="7" y="1025"/>
                      <a:pt x="7" y="1025"/>
                    </a:cubicBezTo>
                    <a:cubicBezTo>
                      <a:pt x="24" y="750"/>
                      <a:pt x="141" y="494"/>
                      <a:pt x="338" y="303"/>
                    </a:cubicBezTo>
                    <a:cubicBezTo>
                      <a:pt x="539" y="107"/>
                      <a:pt x="803" y="0"/>
                      <a:pt x="1080" y="0"/>
                    </a:cubicBezTo>
                    <a:cubicBezTo>
                      <a:pt x="1358" y="0"/>
                      <a:pt x="1621" y="107"/>
                      <a:pt x="1822" y="303"/>
                    </a:cubicBezTo>
                    <a:cubicBezTo>
                      <a:pt x="2020" y="494"/>
                      <a:pt x="2137" y="751"/>
                      <a:pt x="2154" y="1027"/>
                    </a:cubicBezTo>
                    <a:cubicBezTo>
                      <a:pt x="2155" y="1035"/>
                      <a:pt x="2155" y="1035"/>
                      <a:pt x="2155" y="1035"/>
                    </a:cubicBezTo>
                    <a:cubicBezTo>
                      <a:pt x="2159" y="1085"/>
                      <a:pt x="2160" y="1138"/>
                      <a:pt x="2158" y="1193"/>
                    </a:cubicBezTo>
                    <a:cubicBezTo>
                      <a:pt x="2157" y="1196"/>
                      <a:pt x="2157" y="1196"/>
                      <a:pt x="2157" y="1196"/>
                    </a:cubicBezTo>
                    <a:cubicBezTo>
                      <a:pt x="2153" y="1247"/>
                      <a:pt x="2144" y="1299"/>
                      <a:pt x="2133" y="1349"/>
                    </a:cubicBezTo>
                    <a:cubicBezTo>
                      <a:pt x="2100" y="1518"/>
                      <a:pt x="2027" y="1674"/>
                      <a:pt x="1914" y="1813"/>
                    </a:cubicBezTo>
                    <a:cubicBezTo>
                      <a:pt x="1877" y="1860"/>
                      <a:pt x="1832" y="1909"/>
                      <a:pt x="1779" y="1962"/>
                    </a:cubicBezTo>
                    <a:cubicBezTo>
                      <a:pt x="1760" y="1980"/>
                      <a:pt x="1742" y="1997"/>
                      <a:pt x="1724" y="2014"/>
                    </a:cubicBezTo>
                    <a:cubicBezTo>
                      <a:pt x="1670" y="2064"/>
                      <a:pt x="1624" y="2107"/>
                      <a:pt x="1588" y="2168"/>
                    </a:cubicBezTo>
                    <a:cubicBezTo>
                      <a:pt x="1549" y="2233"/>
                      <a:pt x="1515" y="2309"/>
                      <a:pt x="1483" y="2401"/>
                    </a:cubicBezTo>
                    <a:cubicBezTo>
                      <a:pt x="1481" y="2407"/>
                      <a:pt x="1479" y="2413"/>
                      <a:pt x="1476" y="2419"/>
                    </a:cubicBezTo>
                    <a:cubicBezTo>
                      <a:pt x="1473" y="2427"/>
                      <a:pt x="1470" y="2436"/>
                      <a:pt x="1469" y="2442"/>
                    </a:cubicBezTo>
                    <a:cubicBezTo>
                      <a:pt x="1469" y="2444"/>
                      <a:pt x="1469" y="2447"/>
                      <a:pt x="1470" y="2450"/>
                    </a:cubicBezTo>
                    <a:cubicBezTo>
                      <a:pt x="1470" y="2458"/>
                      <a:pt x="1472" y="2469"/>
                      <a:pt x="1472" y="2482"/>
                    </a:cubicBezTo>
                    <a:cubicBezTo>
                      <a:pt x="1471" y="2533"/>
                      <a:pt x="1440" y="2578"/>
                      <a:pt x="1389" y="2602"/>
                    </a:cubicBezTo>
                    <a:cubicBezTo>
                      <a:pt x="1352" y="2619"/>
                      <a:pt x="1313" y="2621"/>
                      <a:pt x="1280" y="2621"/>
                    </a:cubicBezTo>
                    <a:close/>
                    <a:moveTo>
                      <a:pt x="880" y="2466"/>
                    </a:moveTo>
                    <a:cubicBezTo>
                      <a:pt x="1280" y="2466"/>
                      <a:pt x="1280" y="2466"/>
                      <a:pt x="1280" y="2466"/>
                    </a:cubicBezTo>
                    <a:cubicBezTo>
                      <a:pt x="1286" y="2466"/>
                      <a:pt x="1312" y="2432"/>
                      <a:pt x="1317" y="2411"/>
                    </a:cubicBezTo>
                    <a:cubicBezTo>
                      <a:pt x="1321" y="2392"/>
                      <a:pt x="1327" y="2376"/>
                      <a:pt x="1332" y="2364"/>
                    </a:cubicBezTo>
                    <a:cubicBezTo>
                      <a:pt x="1333" y="2359"/>
                      <a:pt x="1335" y="2355"/>
                      <a:pt x="1337" y="2350"/>
                    </a:cubicBezTo>
                    <a:cubicBezTo>
                      <a:pt x="1372" y="2249"/>
                      <a:pt x="1411" y="2163"/>
                      <a:pt x="1455" y="2088"/>
                    </a:cubicBezTo>
                    <a:cubicBezTo>
                      <a:pt x="1502" y="2009"/>
                      <a:pt x="1561" y="1954"/>
                      <a:pt x="1618" y="1901"/>
                    </a:cubicBezTo>
                    <a:cubicBezTo>
                      <a:pt x="1635" y="1885"/>
                      <a:pt x="1653" y="1868"/>
                      <a:pt x="1670" y="1852"/>
                    </a:cubicBezTo>
                    <a:cubicBezTo>
                      <a:pt x="1719" y="1803"/>
                      <a:pt x="1760" y="1758"/>
                      <a:pt x="1794" y="1716"/>
                    </a:cubicBezTo>
                    <a:cubicBezTo>
                      <a:pt x="1890" y="1596"/>
                      <a:pt x="1953" y="1463"/>
                      <a:pt x="1981" y="1319"/>
                    </a:cubicBezTo>
                    <a:cubicBezTo>
                      <a:pt x="1981" y="1316"/>
                      <a:pt x="1981" y="1316"/>
                      <a:pt x="1981" y="1316"/>
                    </a:cubicBezTo>
                    <a:cubicBezTo>
                      <a:pt x="1992" y="1272"/>
                      <a:pt x="1999" y="1228"/>
                      <a:pt x="2003" y="1183"/>
                    </a:cubicBezTo>
                    <a:cubicBezTo>
                      <a:pt x="2004" y="1164"/>
                      <a:pt x="2004" y="1145"/>
                      <a:pt x="2004" y="1127"/>
                    </a:cubicBezTo>
                    <a:cubicBezTo>
                      <a:pt x="2000" y="1046"/>
                      <a:pt x="2000" y="1046"/>
                      <a:pt x="2000" y="1046"/>
                    </a:cubicBezTo>
                    <a:cubicBezTo>
                      <a:pt x="1975" y="546"/>
                      <a:pt x="1571" y="155"/>
                      <a:pt x="1080" y="155"/>
                    </a:cubicBezTo>
                    <a:cubicBezTo>
                      <a:pt x="590" y="155"/>
                      <a:pt x="186" y="546"/>
                      <a:pt x="161" y="1046"/>
                    </a:cubicBezTo>
                    <a:cubicBezTo>
                      <a:pt x="157" y="1127"/>
                      <a:pt x="157" y="1127"/>
                      <a:pt x="157" y="1127"/>
                    </a:cubicBezTo>
                    <a:cubicBezTo>
                      <a:pt x="156" y="1127"/>
                      <a:pt x="156" y="1127"/>
                      <a:pt x="156" y="1127"/>
                    </a:cubicBezTo>
                    <a:cubicBezTo>
                      <a:pt x="156" y="1145"/>
                      <a:pt x="156" y="1164"/>
                      <a:pt x="157" y="1183"/>
                    </a:cubicBezTo>
                    <a:cubicBezTo>
                      <a:pt x="162" y="1228"/>
                      <a:pt x="169" y="1272"/>
                      <a:pt x="179" y="1316"/>
                    </a:cubicBezTo>
                    <a:cubicBezTo>
                      <a:pt x="179" y="1319"/>
                      <a:pt x="179" y="1319"/>
                      <a:pt x="179" y="1319"/>
                    </a:cubicBezTo>
                    <a:cubicBezTo>
                      <a:pt x="207" y="1463"/>
                      <a:pt x="270" y="1596"/>
                      <a:pt x="367" y="1716"/>
                    </a:cubicBezTo>
                    <a:cubicBezTo>
                      <a:pt x="401" y="1758"/>
                      <a:pt x="441" y="1803"/>
                      <a:pt x="491" y="1852"/>
                    </a:cubicBezTo>
                    <a:cubicBezTo>
                      <a:pt x="508" y="1868"/>
                      <a:pt x="525" y="1885"/>
                      <a:pt x="542" y="1901"/>
                    </a:cubicBezTo>
                    <a:cubicBezTo>
                      <a:pt x="599" y="1954"/>
                      <a:pt x="658" y="2009"/>
                      <a:pt x="705" y="2088"/>
                    </a:cubicBezTo>
                    <a:cubicBezTo>
                      <a:pt x="750" y="2163"/>
                      <a:pt x="788" y="2249"/>
                      <a:pt x="824" y="2350"/>
                    </a:cubicBezTo>
                    <a:cubicBezTo>
                      <a:pt x="825" y="2355"/>
                      <a:pt x="827" y="2359"/>
                      <a:pt x="829" y="2363"/>
                    </a:cubicBezTo>
                    <a:cubicBezTo>
                      <a:pt x="834" y="2376"/>
                      <a:pt x="840" y="2392"/>
                      <a:pt x="843" y="2411"/>
                    </a:cubicBezTo>
                    <a:cubicBezTo>
                      <a:pt x="848" y="2432"/>
                      <a:pt x="874" y="2466"/>
                      <a:pt x="880" y="24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2700000" algn="tl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angle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solidFill>
                    <a:srgbClr val="0CA0E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Group 11">
                <a:extLst>
                  <a:ext uri="{FF2B5EF4-FFF2-40B4-BE49-F238E27FC236}">
                    <a16:creationId xmlns:a16="http://schemas.microsoft.com/office/drawing/2014/main" id="{4A799F9B-AC35-4A7A-9860-D315A3C48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18271" y="4583942"/>
                <a:ext cx="898348" cy="737495"/>
                <a:chOff x="2952" y="1432"/>
                <a:chExt cx="1776" cy="1458"/>
              </a:xfrm>
              <a:solidFill>
                <a:srgbClr val="EEEEEE"/>
              </a:solidFill>
              <a:effectLst>
                <a:outerShdw blurRad="127000" dist="63500" dir="2700000" algn="tl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1" name="Freeform 12">
                  <a:extLst>
                    <a:ext uri="{FF2B5EF4-FFF2-40B4-BE49-F238E27FC236}">
                      <a16:creationId xmlns:a16="http://schemas.microsoft.com/office/drawing/2014/main" id="{113EC713-A4B6-4CEF-9DEF-6002349BE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1432"/>
                  <a:ext cx="1722" cy="345"/>
                </a:xfrm>
                <a:custGeom>
                  <a:avLst/>
                  <a:gdLst>
                    <a:gd name="T0" fmla="*/ 40 w 726"/>
                    <a:gd name="T1" fmla="*/ 145 h 145"/>
                    <a:gd name="T2" fmla="*/ 65 w 726"/>
                    <a:gd name="T3" fmla="*/ 143 h 145"/>
                    <a:gd name="T4" fmla="*/ 119 w 726"/>
                    <a:gd name="T5" fmla="*/ 138 h 145"/>
                    <a:gd name="T6" fmla="*/ 196 w 726"/>
                    <a:gd name="T7" fmla="*/ 131 h 145"/>
                    <a:gd name="T8" fmla="*/ 286 w 726"/>
                    <a:gd name="T9" fmla="*/ 121 h 145"/>
                    <a:gd name="T10" fmla="*/ 384 w 726"/>
                    <a:gd name="T11" fmla="*/ 111 h 145"/>
                    <a:gd name="T12" fmla="*/ 627 w 726"/>
                    <a:gd name="T13" fmla="*/ 82 h 145"/>
                    <a:gd name="T14" fmla="*/ 693 w 726"/>
                    <a:gd name="T15" fmla="*/ 70 h 145"/>
                    <a:gd name="T16" fmla="*/ 726 w 726"/>
                    <a:gd name="T17" fmla="*/ 29 h 145"/>
                    <a:gd name="T18" fmla="*/ 707 w 726"/>
                    <a:gd name="T19" fmla="*/ 0 h 145"/>
                    <a:gd name="T20" fmla="*/ 38 w 726"/>
                    <a:gd name="T21" fmla="*/ 0 h 145"/>
                    <a:gd name="T22" fmla="*/ 0 w 726"/>
                    <a:gd name="T23" fmla="*/ 73 h 145"/>
                    <a:gd name="T24" fmla="*/ 38 w 726"/>
                    <a:gd name="T25" fmla="*/ 145 h 145"/>
                    <a:gd name="T26" fmla="*/ 40 w 726"/>
                    <a:gd name="T27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5">
                      <a:moveTo>
                        <a:pt x="40" y="145"/>
                      </a:moveTo>
                      <a:cubicBezTo>
                        <a:pt x="48" y="144"/>
                        <a:pt x="57" y="144"/>
                        <a:pt x="65" y="143"/>
                      </a:cubicBezTo>
                      <a:cubicBezTo>
                        <a:pt x="83" y="141"/>
                        <a:pt x="101" y="139"/>
                        <a:pt x="119" y="138"/>
                      </a:cubicBezTo>
                      <a:cubicBezTo>
                        <a:pt x="145" y="135"/>
                        <a:pt x="170" y="133"/>
                        <a:pt x="196" y="131"/>
                      </a:cubicBezTo>
                      <a:cubicBezTo>
                        <a:pt x="226" y="128"/>
                        <a:pt x="256" y="124"/>
                        <a:pt x="286" y="121"/>
                      </a:cubicBezTo>
                      <a:cubicBezTo>
                        <a:pt x="319" y="119"/>
                        <a:pt x="351" y="115"/>
                        <a:pt x="384" y="111"/>
                      </a:cubicBezTo>
                      <a:cubicBezTo>
                        <a:pt x="416" y="107"/>
                        <a:pt x="579" y="90"/>
                        <a:pt x="627" y="82"/>
                      </a:cubicBezTo>
                      <a:cubicBezTo>
                        <a:pt x="648" y="78"/>
                        <a:pt x="671" y="75"/>
                        <a:pt x="693" y="70"/>
                      </a:cubicBezTo>
                      <a:cubicBezTo>
                        <a:pt x="713" y="65"/>
                        <a:pt x="726" y="54"/>
                        <a:pt x="726" y="29"/>
                      </a:cubicBezTo>
                      <a:cubicBezTo>
                        <a:pt x="726" y="16"/>
                        <a:pt x="717" y="6"/>
                        <a:pt x="707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7" y="0"/>
                        <a:pt x="0" y="32"/>
                        <a:pt x="0" y="73"/>
                      </a:cubicBezTo>
                      <a:cubicBezTo>
                        <a:pt x="0" y="113"/>
                        <a:pt x="17" y="145"/>
                        <a:pt x="38" y="145"/>
                      </a:cubicBezTo>
                      <a:cubicBezTo>
                        <a:pt x="39" y="145"/>
                        <a:pt x="39" y="145"/>
                        <a:pt x="40" y="1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059E16FC-16EF-49F1-AFF7-233360A13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080"/>
                  <a:ext cx="1722" cy="347"/>
                </a:xfrm>
                <a:custGeom>
                  <a:avLst/>
                  <a:gdLst>
                    <a:gd name="T0" fmla="*/ 688 w 726"/>
                    <a:gd name="T1" fmla="*/ 0 h 146"/>
                    <a:gd name="T2" fmla="*/ 686 w 726"/>
                    <a:gd name="T3" fmla="*/ 0 h 146"/>
                    <a:gd name="T4" fmla="*/ 661 w 726"/>
                    <a:gd name="T5" fmla="*/ 3 h 146"/>
                    <a:gd name="T6" fmla="*/ 607 w 726"/>
                    <a:gd name="T7" fmla="*/ 8 h 146"/>
                    <a:gd name="T8" fmla="*/ 530 w 726"/>
                    <a:gd name="T9" fmla="*/ 15 h 146"/>
                    <a:gd name="T10" fmla="*/ 440 w 726"/>
                    <a:gd name="T11" fmla="*/ 24 h 146"/>
                    <a:gd name="T12" fmla="*/ 342 w 726"/>
                    <a:gd name="T13" fmla="*/ 35 h 146"/>
                    <a:gd name="T14" fmla="*/ 100 w 726"/>
                    <a:gd name="T15" fmla="*/ 64 h 146"/>
                    <a:gd name="T16" fmla="*/ 33 w 726"/>
                    <a:gd name="T17" fmla="*/ 76 h 146"/>
                    <a:gd name="T18" fmla="*/ 0 w 726"/>
                    <a:gd name="T19" fmla="*/ 116 h 146"/>
                    <a:gd name="T20" fmla="*/ 19 w 726"/>
                    <a:gd name="T21" fmla="*/ 146 h 146"/>
                    <a:gd name="T22" fmla="*/ 688 w 726"/>
                    <a:gd name="T23" fmla="*/ 146 h 146"/>
                    <a:gd name="T24" fmla="*/ 726 w 726"/>
                    <a:gd name="T25" fmla="*/ 73 h 146"/>
                    <a:gd name="T26" fmla="*/ 688 w 726"/>
                    <a:gd name="T27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6" h="146">
                      <a:moveTo>
                        <a:pt x="688" y="0"/>
                      </a:moveTo>
                      <a:cubicBezTo>
                        <a:pt x="687" y="0"/>
                        <a:pt x="687" y="0"/>
                        <a:pt x="686" y="0"/>
                      </a:cubicBezTo>
                      <a:cubicBezTo>
                        <a:pt x="678" y="1"/>
                        <a:pt x="670" y="2"/>
                        <a:pt x="661" y="3"/>
                      </a:cubicBezTo>
                      <a:cubicBezTo>
                        <a:pt x="643" y="4"/>
                        <a:pt x="625" y="6"/>
                        <a:pt x="607" y="8"/>
                      </a:cubicBezTo>
                      <a:cubicBezTo>
                        <a:pt x="581" y="10"/>
                        <a:pt x="556" y="12"/>
                        <a:pt x="530" y="15"/>
                      </a:cubicBezTo>
                      <a:cubicBezTo>
                        <a:pt x="500" y="18"/>
                        <a:pt x="470" y="21"/>
                        <a:pt x="440" y="24"/>
                      </a:cubicBezTo>
                      <a:cubicBezTo>
                        <a:pt x="407" y="27"/>
                        <a:pt x="375" y="30"/>
                        <a:pt x="342" y="35"/>
                      </a:cubicBezTo>
                      <a:cubicBezTo>
                        <a:pt x="310" y="39"/>
                        <a:pt x="148" y="55"/>
                        <a:pt x="100" y="64"/>
                      </a:cubicBezTo>
                      <a:cubicBezTo>
                        <a:pt x="78" y="67"/>
                        <a:pt x="55" y="71"/>
                        <a:pt x="33" y="76"/>
                      </a:cubicBezTo>
                      <a:cubicBezTo>
                        <a:pt x="14" y="80"/>
                        <a:pt x="0" y="92"/>
                        <a:pt x="0" y="116"/>
                      </a:cubicBezTo>
                      <a:cubicBezTo>
                        <a:pt x="0" y="130"/>
                        <a:pt x="9" y="139"/>
                        <a:pt x="19" y="146"/>
                      </a:cubicBezTo>
                      <a:cubicBezTo>
                        <a:pt x="688" y="146"/>
                        <a:pt x="688" y="146"/>
                        <a:pt x="688" y="146"/>
                      </a:cubicBezTo>
                      <a:cubicBezTo>
                        <a:pt x="709" y="146"/>
                        <a:pt x="726" y="113"/>
                        <a:pt x="726" y="73"/>
                      </a:cubicBezTo>
                      <a:cubicBezTo>
                        <a:pt x="726" y="33"/>
                        <a:pt x="709" y="0"/>
                        <a:pt x="6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14">
                  <a:extLst>
                    <a:ext uri="{FF2B5EF4-FFF2-40B4-BE49-F238E27FC236}">
                      <a16:creationId xmlns:a16="http://schemas.microsoft.com/office/drawing/2014/main" id="{58737F17-20BE-4A16-9C18-664C31115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2" y="1658"/>
                  <a:ext cx="1776" cy="541"/>
                </a:xfrm>
                <a:custGeom>
                  <a:avLst/>
                  <a:gdLst>
                    <a:gd name="T0" fmla="*/ 3 w 749"/>
                    <a:gd name="T1" fmla="*/ 157 h 228"/>
                    <a:gd name="T2" fmla="*/ 49 w 749"/>
                    <a:gd name="T3" fmla="*/ 225 h 228"/>
                    <a:gd name="T4" fmla="*/ 714 w 749"/>
                    <a:gd name="T5" fmla="*/ 147 h 228"/>
                    <a:gd name="T6" fmla="*/ 745 w 749"/>
                    <a:gd name="T7" fmla="*/ 70 h 228"/>
                    <a:gd name="T8" fmla="*/ 700 w 749"/>
                    <a:gd name="T9" fmla="*/ 3 h 228"/>
                    <a:gd name="T10" fmla="*/ 35 w 749"/>
                    <a:gd name="T11" fmla="*/ 81 h 228"/>
                    <a:gd name="T12" fmla="*/ 3 w 749"/>
                    <a:gd name="T13" fmla="*/ 157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9" h="228">
                      <a:moveTo>
                        <a:pt x="3" y="157"/>
                      </a:moveTo>
                      <a:cubicBezTo>
                        <a:pt x="7" y="197"/>
                        <a:pt x="27" y="228"/>
                        <a:pt x="49" y="225"/>
                      </a:cubicBezTo>
                      <a:cubicBezTo>
                        <a:pt x="714" y="147"/>
                        <a:pt x="714" y="147"/>
                        <a:pt x="714" y="147"/>
                      </a:cubicBezTo>
                      <a:cubicBezTo>
                        <a:pt x="735" y="145"/>
                        <a:pt x="749" y="110"/>
                        <a:pt x="745" y="70"/>
                      </a:cubicBezTo>
                      <a:cubicBezTo>
                        <a:pt x="741" y="30"/>
                        <a:pt x="721" y="0"/>
                        <a:pt x="700" y="3"/>
                      </a:cubicBezTo>
                      <a:cubicBezTo>
                        <a:pt x="35" y="81"/>
                        <a:pt x="35" y="81"/>
                        <a:pt x="35" y="81"/>
                      </a:cubicBezTo>
                      <a:cubicBezTo>
                        <a:pt x="14" y="83"/>
                        <a:pt x="0" y="117"/>
                        <a:pt x="3" y="1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844BD13B-1A5C-436C-920E-09A632EB1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6" y="2484"/>
                  <a:ext cx="1301" cy="406"/>
                </a:xfrm>
                <a:custGeom>
                  <a:avLst/>
                  <a:gdLst>
                    <a:gd name="T0" fmla="*/ 533 w 548"/>
                    <a:gd name="T1" fmla="*/ 0 h 171"/>
                    <a:gd name="T2" fmla="*/ 21 w 548"/>
                    <a:gd name="T3" fmla="*/ 0 h 171"/>
                    <a:gd name="T4" fmla="*/ 11 w 548"/>
                    <a:gd name="T5" fmla="*/ 20 h 171"/>
                    <a:gd name="T6" fmla="*/ 41 w 548"/>
                    <a:gd name="T7" fmla="*/ 36 h 171"/>
                    <a:gd name="T8" fmla="*/ 275 w 548"/>
                    <a:gd name="T9" fmla="*/ 171 h 171"/>
                    <a:gd name="T10" fmla="*/ 505 w 548"/>
                    <a:gd name="T11" fmla="*/ 39 h 171"/>
                    <a:gd name="T12" fmla="*/ 540 w 548"/>
                    <a:gd name="T13" fmla="*/ 20 h 171"/>
                    <a:gd name="T14" fmla="*/ 533 w 548"/>
                    <a:gd name="T15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8" h="171">
                      <a:moveTo>
                        <a:pt x="53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0" y="2"/>
                        <a:pt x="11" y="20"/>
                      </a:cubicBezTo>
                      <a:cubicBezTo>
                        <a:pt x="17" y="30"/>
                        <a:pt x="34" y="27"/>
                        <a:pt x="41" y="36"/>
                      </a:cubicBezTo>
                      <a:cubicBezTo>
                        <a:pt x="100" y="112"/>
                        <a:pt x="178" y="171"/>
                        <a:pt x="275" y="171"/>
                      </a:cubicBezTo>
                      <a:cubicBezTo>
                        <a:pt x="372" y="171"/>
                        <a:pt x="446" y="113"/>
                        <a:pt x="505" y="39"/>
                      </a:cubicBezTo>
                      <a:cubicBezTo>
                        <a:pt x="513" y="29"/>
                        <a:pt x="533" y="31"/>
                        <a:pt x="540" y="20"/>
                      </a:cubicBezTo>
                      <a:cubicBezTo>
                        <a:pt x="548" y="6"/>
                        <a:pt x="533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>
                    <a:solidFill>
                      <a:srgbClr val="0CA0E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A6B46AA-B6AD-4445-8A9F-31D19982A0B7}"/>
                </a:ext>
              </a:extLst>
            </p:cNvPr>
            <p:cNvSpPr txBox="1"/>
            <p:nvPr/>
          </p:nvSpPr>
          <p:spPr>
            <a:xfrm>
              <a:off x="5568803" y="1518384"/>
              <a:ext cx="523876" cy="64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CA0E0"/>
                  </a:solidFill>
                  <a:cs typeface="+mn-ea"/>
                  <a:sym typeface="+mn-lt"/>
                </a:rPr>
                <a:t>C</a:t>
              </a:r>
              <a:endParaRPr lang="zh-CN" altLang="en-US" sz="2800" b="1" dirty="0">
                <a:solidFill>
                  <a:srgbClr val="0CA0E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72D8433-31B9-EEA1-6F50-D368333167D6}"/>
              </a:ext>
            </a:extLst>
          </p:cNvPr>
          <p:cNvSpPr txBox="1"/>
          <p:nvPr/>
        </p:nvSpPr>
        <p:spPr>
          <a:xfrm>
            <a:off x="538179" y="2790323"/>
            <a:ext cx="246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Piano made of paper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526EF6-5F25-3C23-5520-28CFD725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0" y="3658981"/>
            <a:ext cx="3372353" cy="22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2083C-4882-6257-1A93-2A2FF196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63" y="3505722"/>
            <a:ext cx="3232981" cy="25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7D846C-69CB-E83D-69AE-8442D5A2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524" y="3658981"/>
            <a:ext cx="3698468" cy="24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0A569B-BC24-4A8C-B2B1-284F3652B868}"/>
              </a:ext>
            </a:extLst>
          </p:cNvPr>
          <p:cNvGrpSpPr/>
          <p:nvPr/>
        </p:nvGrpSpPr>
        <p:grpSpPr>
          <a:xfrm>
            <a:off x="-427756" y="292506"/>
            <a:ext cx="1586774" cy="1624269"/>
            <a:chOff x="-1543444" y="7260228"/>
            <a:chExt cx="4034677" cy="41300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91545CC-CCE2-4DA0-B2E3-A7987C66697E}"/>
                </a:ext>
              </a:extLst>
            </p:cNvPr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E10DBDE-C91E-4220-A67A-15A123548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ACCC559-0FFA-43D2-B809-84F4E9E9904E}"/>
                  </a:ext>
                </a:extLst>
              </p:cNvPr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14C9D51-C388-4D32-912F-5A2C4ADC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98" y="7662838"/>
              <a:ext cx="1129804" cy="101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026A6F0-0313-49DB-A847-E72C5C17314D}"/>
              </a:ext>
            </a:extLst>
          </p:cNvPr>
          <p:cNvSpPr txBox="1"/>
          <p:nvPr/>
        </p:nvSpPr>
        <p:spPr>
          <a:xfrm>
            <a:off x="1574994" y="642976"/>
            <a:ext cx="30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Software Component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606D15-93D8-483B-BD3D-69B193542A03}"/>
              </a:ext>
            </a:extLst>
          </p:cNvPr>
          <p:cNvGrpSpPr/>
          <p:nvPr/>
        </p:nvGrpSpPr>
        <p:grpSpPr>
          <a:xfrm>
            <a:off x="3337960" y="2891629"/>
            <a:ext cx="1558661" cy="1749314"/>
            <a:chOff x="927658" y="-1370074"/>
            <a:chExt cx="3809112" cy="389752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D4FB65A-DA98-4136-81EB-EDCB4925D636}"/>
                </a:ext>
              </a:extLst>
            </p:cNvPr>
            <p:cNvGrpSpPr/>
            <p:nvPr/>
          </p:nvGrpSpPr>
          <p:grpSpPr>
            <a:xfrm>
              <a:off x="927658" y="-1370074"/>
              <a:ext cx="3809112" cy="3897525"/>
              <a:chOff x="5528177" y="3619500"/>
              <a:chExt cx="3567930" cy="3650745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1793E5B4-1AF4-44E2-A3FF-0F07AF381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28177" y="3962064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A0D6DC0-9BDA-49AA-9BDA-950FA6254FC5}"/>
                  </a:ext>
                </a:extLst>
              </p:cNvPr>
              <p:cNvSpPr/>
              <p:nvPr/>
            </p:nvSpPr>
            <p:spPr>
              <a:xfrm>
                <a:off x="7483206" y="3619500"/>
                <a:ext cx="1612901" cy="1612900"/>
              </a:xfrm>
              <a:prstGeom prst="ellipse">
                <a:avLst/>
              </a:prstGeom>
              <a:gradFill flip="none" rotWithShape="1">
                <a:gsLst>
                  <a:gs pos="0">
                    <a:srgbClr val="E7E6E6">
                      <a:lumMod val="90000"/>
                    </a:srgbClr>
                  </a:gs>
                  <a:gs pos="47000">
                    <a:srgbClr val="E7E6E6"/>
                  </a:gs>
                  <a:gs pos="100000">
                    <a:sysClr val="window" lastClr="FFFFFF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44DD61-C660-409E-BC37-8AAF9F43F54B}"/>
                </a:ext>
              </a:extLst>
            </p:cNvPr>
            <p:cNvSpPr txBox="1"/>
            <p:nvPr/>
          </p:nvSpPr>
          <p:spPr>
            <a:xfrm>
              <a:off x="3206552" y="-1131103"/>
              <a:ext cx="1338506" cy="12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B9BD5">
                          <a:lumMod val="50000"/>
                        </a:srgbClr>
                      </a:gs>
                      <a:gs pos="47000">
                        <a:srgbClr val="5B9BD5">
                          <a:lumMod val="75000"/>
                        </a:srgbClr>
                      </a:gs>
                      <a:gs pos="100000">
                        <a:srgbClr val="00B0F0"/>
                      </a:gs>
                    </a:gsLst>
                    <a:lin ang="18000000" scaled="0"/>
                  </a:gra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3BD1AF0-C22B-4C85-82B2-44AF406469FF}"/>
              </a:ext>
            </a:extLst>
          </p:cNvPr>
          <p:cNvGrpSpPr/>
          <p:nvPr/>
        </p:nvGrpSpPr>
        <p:grpSpPr>
          <a:xfrm>
            <a:off x="4844212" y="4115102"/>
            <a:ext cx="1511021" cy="1696541"/>
            <a:chOff x="-412055" y="-2182172"/>
            <a:chExt cx="3563472" cy="364767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BF8D34-172F-464A-8AD5-42922BD45007}"/>
                </a:ext>
              </a:extLst>
            </p:cNvPr>
            <p:cNvGrpSpPr/>
            <p:nvPr/>
          </p:nvGrpSpPr>
          <p:grpSpPr>
            <a:xfrm>
              <a:off x="-412055" y="-2182172"/>
              <a:ext cx="3563472" cy="3647674"/>
              <a:chOff x="2160003" y="2746644"/>
              <a:chExt cx="3526233" cy="3609554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4BF4EC62-E702-44B4-938E-78FF24958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511C348-A4F8-49AF-BCC3-9D7D2A8D5FA1}"/>
                  </a:ext>
                </a:extLst>
              </p:cNvPr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F88FF5-1FA6-4610-8820-F53CCE54C73F}"/>
                </a:ext>
              </a:extLst>
            </p:cNvPr>
            <p:cNvSpPr txBox="1"/>
            <p:nvPr/>
          </p:nvSpPr>
          <p:spPr>
            <a:xfrm>
              <a:off x="1692458" y="-1967434"/>
              <a:ext cx="1287988" cy="120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A1CF6-AC9A-4627-9639-33D8E957512E}"/>
              </a:ext>
            </a:extLst>
          </p:cNvPr>
          <p:cNvGrpSpPr/>
          <p:nvPr/>
        </p:nvGrpSpPr>
        <p:grpSpPr>
          <a:xfrm>
            <a:off x="6483737" y="2891629"/>
            <a:ext cx="1558661" cy="1749314"/>
            <a:chOff x="927658" y="-1370074"/>
            <a:chExt cx="3809112" cy="389752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E01CB17-A890-4052-9D99-8FBADF3C59EC}"/>
                </a:ext>
              </a:extLst>
            </p:cNvPr>
            <p:cNvGrpSpPr/>
            <p:nvPr/>
          </p:nvGrpSpPr>
          <p:grpSpPr>
            <a:xfrm>
              <a:off x="927658" y="-1370074"/>
              <a:ext cx="3809112" cy="3897525"/>
              <a:chOff x="5528177" y="3619500"/>
              <a:chExt cx="3567930" cy="3650745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82E266B-A0E7-4777-9DF8-AC4F828F5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28177" y="3962064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9C1BA30-23BF-4D3E-B50E-0EBDE96E31D7}"/>
                  </a:ext>
                </a:extLst>
              </p:cNvPr>
              <p:cNvSpPr/>
              <p:nvPr/>
            </p:nvSpPr>
            <p:spPr>
              <a:xfrm>
                <a:off x="7483206" y="3619500"/>
                <a:ext cx="1612901" cy="1612900"/>
              </a:xfrm>
              <a:prstGeom prst="ellipse">
                <a:avLst/>
              </a:prstGeom>
              <a:gradFill flip="none" rotWithShape="1">
                <a:gsLst>
                  <a:gs pos="0">
                    <a:srgbClr val="E7E6E6">
                      <a:lumMod val="90000"/>
                    </a:srgbClr>
                  </a:gs>
                  <a:gs pos="47000">
                    <a:srgbClr val="E7E6E6"/>
                  </a:gs>
                  <a:gs pos="100000">
                    <a:sysClr val="window" lastClr="FFFFFF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4685BC3-0E47-44F6-A16B-23BED4158813}"/>
                </a:ext>
              </a:extLst>
            </p:cNvPr>
            <p:cNvSpPr txBox="1"/>
            <p:nvPr/>
          </p:nvSpPr>
          <p:spPr>
            <a:xfrm>
              <a:off x="3195119" y="-1131103"/>
              <a:ext cx="1361373" cy="12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800"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47000">
                        <a:schemeClr val="accent1">
                          <a:lumMod val="75000"/>
                        </a:schemeClr>
                      </a:gs>
                      <a:gs pos="100000">
                        <a:srgbClr val="00B0F0"/>
                      </a:gs>
                    </a:gsLst>
                    <a:lin ang="18000000" scaled="0"/>
                  </a:gradFill>
                  <a:cs typeface="+mn-ea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B9BD5">
                          <a:lumMod val="50000"/>
                        </a:srgbClr>
                      </a:gs>
                      <a:gs pos="47000">
                        <a:srgbClr val="5B9BD5">
                          <a:lumMod val="75000"/>
                        </a:srgbClr>
                      </a:gs>
                      <a:gs pos="100000">
                        <a:srgbClr val="00B0F0"/>
                      </a:gs>
                    </a:gsLst>
                    <a:lin ang="18000000" scaled="0"/>
                  </a:gradFill>
                  <a:effectLst/>
                  <a:uLnTx/>
                  <a:uFillTx/>
                  <a:sym typeface="+mn-lt"/>
                </a:rPr>
                <a:t>04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effectLst/>
                <a:uLnTx/>
                <a:uFillTx/>
                <a:sym typeface="+mn-lt"/>
              </a:endParaRPr>
            </a:p>
          </p:txBody>
        </p:sp>
      </p:grpSp>
      <p:cxnSp>
        <p:nvCxnSpPr>
          <p:cNvPr id="57" name="Straight Connector 109">
            <a:extLst>
              <a:ext uri="{FF2B5EF4-FFF2-40B4-BE49-F238E27FC236}">
                <a16:creationId xmlns:a16="http://schemas.microsoft.com/office/drawing/2014/main" id="{30E35C6C-6B48-406D-AA4A-D045D2E8DDB3}"/>
              </a:ext>
            </a:extLst>
          </p:cNvPr>
          <p:cNvCxnSpPr>
            <a:cxnSpLocks/>
          </p:cNvCxnSpPr>
          <p:nvPr/>
        </p:nvCxnSpPr>
        <p:spPr>
          <a:xfrm flipV="1">
            <a:off x="3646071" y="3828403"/>
            <a:ext cx="420276" cy="423849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58" name="Straight Connector 111">
            <a:extLst>
              <a:ext uri="{FF2B5EF4-FFF2-40B4-BE49-F238E27FC236}">
                <a16:creationId xmlns:a16="http://schemas.microsoft.com/office/drawing/2014/main" id="{A860B0F7-EFFF-4F01-AB53-6A9EDFD55FA0}"/>
              </a:ext>
            </a:extLst>
          </p:cNvPr>
          <p:cNvCxnSpPr>
            <a:cxnSpLocks/>
          </p:cNvCxnSpPr>
          <p:nvPr/>
        </p:nvCxnSpPr>
        <p:spPr>
          <a:xfrm flipV="1">
            <a:off x="6608853" y="3828403"/>
            <a:ext cx="420276" cy="423849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61" name="Straight Connector 114">
            <a:extLst>
              <a:ext uri="{FF2B5EF4-FFF2-40B4-BE49-F238E27FC236}">
                <a16:creationId xmlns:a16="http://schemas.microsoft.com/office/drawing/2014/main" id="{AD9CEE89-CDF8-4AFD-A726-24A6A25D68B0}"/>
              </a:ext>
            </a:extLst>
          </p:cNvPr>
          <p:cNvCxnSpPr>
            <a:cxnSpLocks/>
          </p:cNvCxnSpPr>
          <p:nvPr/>
        </p:nvCxnSpPr>
        <p:spPr>
          <a:xfrm>
            <a:off x="5025754" y="3828404"/>
            <a:ext cx="420276" cy="423849"/>
          </a:xfrm>
          <a:prstGeom prst="line">
            <a:avLst/>
          </a:prstGeom>
          <a:noFill/>
          <a:ln w="6350" cap="rnd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51E3CB6-EDDA-4829-A5B9-184A7DACDCDB}"/>
              </a:ext>
            </a:extLst>
          </p:cNvPr>
          <p:cNvGrpSpPr/>
          <p:nvPr/>
        </p:nvGrpSpPr>
        <p:grpSpPr>
          <a:xfrm>
            <a:off x="2017933" y="4171718"/>
            <a:ext cx="1553143" cy="1589843"/>
            <a:chOff x="-412055" y="-2182172"/>
            <a:chExt cx="3563472" cy="3647674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DF1DAC0-70C0-4064-A998-6BF4AF75C131}"/>
                </a:ext>
              </a:extLst>
            </p:cNvPr>
            <p:cNvGrpSpPr/>
            <p:nvPr/>
          </p:nvGrpSpPr>
          <p:grpSpPr>
            <a:xfrm>
              <a:off x="-412055" y="-2182172"/>
              <a:ext cx="3563472" cy="3647674"/>
              <a:chOff x="2160003" y="2746644"/>
              <a:chExt cx="3526233" cy="3609554"/>
            </a:xfrm>
          </p:grpSpPr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D207ADA3-6896-41D2-8E6B-C6DD2D32F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B63CE1E-3BC6-430E-94B2-8B20AEF4C4A3}"/>
                  </a:ext>
                </a:extLst>
              </p:cNvPr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E0A9DAB-7ED7-4DFC-9FE7-0DAB75AFFDDD}"/>
                </a:ext>
              </a:extLst>
            </p:cNvPr>
            <p:cNvSpPr txBox="1"/>
            <p:nvPr/>
          </p:nvSpPr>
          <p:spPr>
            <a:xfrm>
              <a:off x="1762337" y="-1967434"/>
              <a:ext cx="1148232" cy="120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9ECCCB40-26E5-40CA-8311-B0114F571C4D}"/>
              </a:ext>
            </a:extLst>
          </p:cNvPr>
          <p:cNvSpPr txBox="1">
            <a:spLocks/>
          </p:cNvSpPr>
          <p:nvPr/>
        </p:nvSpPr>
        <p:spPr>
          <a:xfrm>
            <a:off x="2759695" y="5257265"/>
            <a:ext cx="892468" cy="27571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Grayscale</a:t>
            </a:r>
            <a:endParaRPr 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7013ED3B-8DAA-4CFA-8BCD-6D46DDF2D610}"/>
              </a:ext>
            </a:extLst>
          </p:cNvPr>
          <p:cNvSpPr txBox="1">
            <a:spLocks/>
          </p:cNvSpPr>
          <p:nvPr/>
        </p:nvSpPr>
        <p:spPr>
          <a:xfrm>
            <a:off x="2172783" y="5758345"/>
            <a:ext cx="2140352" cy="1862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Convert color image to black and white image.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7AC1CC7-20D9-4BEB-AC21-62F82AD22357}"/>
              </a:ext>
            </a:extLst>
          </p:cNvPr>
          <p:cNvSpPr txBox="1">
            <a:spLocks/>
          </p:cNvSpPr>
          <p:nvPr/>
        </p:nvSpPr>
        <p:spPr>
          <a:xfrm>
            <a:off x="4078381" y="1782741"/>
            <a:ext cx="1030460" cy="27571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Binarization</a:t>
            </a:r>
            <a:endParaRPr 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8E9D850F-A92C-4A24-985A-52CBED7C4E57}"/>
              </a:ext>
            </a:extLst>
          </p:cNvPr>
          <p:cNvSpPr txBox="1">
            <a:spLocks/>
          </p:cNvSpPr>
          <p:nvPr/>
        </p:nvSpPr>
        <p:spPr>
          <a:xfrm>
            <a:off x="3602964" y="2251807"/>
            <a:ext cx="1963563" cy="1862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Set a threshold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9E65297-4BC9-49CD-954E-799EC8D9860A}"/>
              </a:ext>
            </a:extLst>
          </p:cNvPr>
          <p:cNvSpPr txBox="1">
            <a:spLocks/>
          </p:cNvSpPr>
          <p:nvPr/>
        </p:nvSpPr>
        <p:spPr>
          <a:xfrm>
            <a:off x="5362781" y="5109533"/>
            <a:ext cx="1278753" cy="57118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Edge extraction</a:t>
            </a:r>
            <a:endParaRPr 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6D7394B5-2B0C-4CF6-B392-E601B1EE9E0B}"/>
              </a:ext>
            </a:extLst>
          </p:cNvPr>
          <p:cNvSpPr txBox="1">
            <a:spLocks/>
          </p:cNvSpPr>
          <p:nvPr/>
        </p:nvSpPr>
        <p:spPr>
          <a:xfrm>
            <a:off x="5010831" y="5838205"/>
            <a:ext cx="1963563" cy="1862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Split different piano keys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81EF77A6-725C-4179-A1BC-4B82254A17A5}"/>
              </a:ext>
            </a:extLst>
          </p:cNvPr>
          <p:cNvSpPr txBox="1">
            <a:spLocks/>
          </p:cNvSpPr>
          <p:nvPr/>
        </p:nvSpPr>
        <p:spPr>
          <a:xfrm>
            <a:off x="6561907" y="1631184"/>
            <a:ext cx="2269427" cy="57118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7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Black piano key recognition</a:t>
            </a:r>
            <a:endParaRPr lang="en-US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FAB1DBE4-7603-4E17-B8D3-C7556B34CB43}"/>
              </a:ext>
            </a:extLst>
          </p:cNvPr>
          <p:cNvSpPr txBox="1">
            <a:spLocks/>
          </p:cNvSpPr>
          <p:nvPr/>
        </p:nvSpPr>
        <p:spPr>
          <a:xfrm>
            <a:off x="6719103" y="2359856"/>
            <a:ext cx="1963563" cy="1862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recognize one row of keys</a:t>
            </a:r>
          </a:p>
        </p:txBody>
      </p:sp>
    </p:spTree>
    <p:extLst>
      <p:ext uri="{BB962C8B-B14F-4D97-AF65-F5344CB8AC3E}">
        <p14:creationId xmlns:p14="http://schemas.microsoft.com/office/powerpoint/2010/main" val="25716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-0.43789 0.89213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4.07407E-6 L -0.25 -4.07407E-6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7.40741E-7 L 0.25 -7.40741E-7 " pathEditMode="relative" rAng="0" ptsTypes="AA">
                                      <p:cBhvr>
                                        <p:cTn id="28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4.07407E-6 L -0.43789 0.89213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70833E-6 -2.59259E-6 L -0.25 -2.59259E-6 " pathEditMode="relative" rAng="0" ptsTypes="AA">
                                      <p:cBhvr>
                                        <p:cTn id="41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1.85185E-6 L 0.25 1.85185E-6 " pathEditMode="relative" rAng="0" ptsTypes="AA">
                                      <p:cBhvr>
                                        <p:cTn id="46" dur="12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-1.11111E-6 L -0.43789 0.89213 " pathEditMode="relative" rAng="0" ptsTypes="AA">
                                      <p:cBhvr>
                                        <p:cTn id="54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29167E-6 -4.07407E-6 L -0.25 -4.07407E-6 " pathEditMode="relative" rAng="0" ptsTypes="AA">
                                      <p:cBhvr>
                                        <p:cTn id="59" dur="125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75E-6 -4.81481E-6 L 0.25 -4.81481E-6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125E-6 -4.07407E-6 L -0.43789 0.89213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4460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path" presetSubtype="0" decel="10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11022E-16 1.85185E-6 L -0.25 1.85185E-6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de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6.25E-7 1.11111E-6 L 0.25 1.11111E-6 " pathEditMode="relative" rAng="0" ptsTypes="AA">
                                      <p:cBhvr>
                                        <p:cTn id="82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E6F88F4-6CFD-4B9D-82E1-DD8454C2D306}"/>
              </a:ext>
            </a:extLst>
          </p:cNvPr>
          <p:cNvGrpSpPr/>
          <p:nvPr/>
        </p:nvGrpSpPr>
        <p:grpSpPr>
          <a:xfrm>
            <a:off x="5999938" y="729766"/>
            <a:ext cx="5453266" cy="5584392"/>
            <a:chOff x="5528177" y="3619500"/>
            <a:chExt cx="3565023" cy="36507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7B55D9-591D-42BD-9FED-8F183856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8D73B18-6599-47C7-8924-8A7C9E313C4E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3D6980-AFE5-4ECE-A647-D31AFDF5E42B}"/>
              </a:ext>
            </a:extLst>
          </p:cNvPr>
          <p:cNvGrpSpPr/>
          <p:nvPr/>
        </p:nvGrpSpPr>
        <p:grpSpPr>
          <a:xfrm>
            <a:off x="9140014" y="4192042"/>
            <a:ext cx="1371910" cy="1404898"/>
            <a:chOff x="5528177" y="3619500"/>
            <a:chExt cx="3565023" cy="365074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E370B0D-35D5-4729-92C7-F6FED0EA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24FA2BA-E5A1-4212-863B-17ED5D60D904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90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ED155E-549B-4D12-ACF8-E24BE4F6A676}"/>
              </a:ext>
            </a:extLst>
          </p:cNvPr>
          <p:cNvGrpSpPr/>
          <p:nvPr/>
        </p:nvGrpSpPr>
        <p:grpSpPr>
          <a:xfrm>
            <a:off x="6636765" y="3165737"/>
            <a:ext cx="2535514" cy="2595426"/>
            <a:chOff x="2160003" y="2746644"/>
            <a:chExt cx="3526233" cy="360955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8CBD142-0795-446D-926F-96E9500C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CAD7E16-540B-43F9-83F7-322FFF51912C}"/>
                </a:ext>
              </a:extLst>
            </p:cNvPr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0BB6E5-4818-4F64-A47A-7DAAA55FE0EF}"/>
              </a:ext>
            </a:extLst>
          </p:cNvPr>
          <p:cNvGrpSpPr/>
          <p:nvPr/>
        </p:nvGrpSpPr>
        <p:grpSpPr>
          <a:xfrm>
            <a:off x="5170512" y="1006238"/>
            <a:ext cx="3160670" cy="3235354"/>
            <a:chOff x="2160003" y="2746644"/>
            <a:chExt cx="3526233" cy="360955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0790CF-ED8E-4403-8E94-FA293DAE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159C9B-B4B3-4AE0-91AB-9E8D201C9A59}"/>
                </a:ext>
              </a:extLst>
            </p:cNvPr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96FE75-5E20-4EC9-B258-627F18BCCFDE}"/>
              </a:ext>
            </a:extLst>
          </p:cNvPr>
          <p:cNvGrpSpPr/>
          <p:nvPr/>
        </p:nvGrpSpPr>
        <p:grpSpPr>
          <a:xfrm>
            <a:off x="8771316" y="5486581"/>
            <a:ext cx="1177029" cy="1205331"/>
            <a:chOff x="5528177" y="3619500"/>
            <a:chExt cx="3565023" cy="365074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389F9A6-5D77-430B-B095-23FF4379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707FD8A-5094-4F66-85C5-8D87263D7464}"/>
                </a:ext>
              </a:extLst>
            </p:cNvPr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文本框 20" descr="e7d195523061f1c0c30ee18c1b05f65d12b38e2533cb2ccdAE0CC34CB5CBEBFAEC353FED4DECE97C3E379FD1D933F5E4DC18EF8EA6B7A1130D5F6DE9DD2BE4B0A8C9126ACE5083D1F5A9E323B29CCFC723947F2A7770FFCFC0136AC2E9358C416F4A10C6952D33DA63038E460805E61AD394230B9BB5ED30CDD32E0864C96BD7869770F58DC06A0E">
            <a:extLst>
              <a:ext uri="{FF2B5EF4-FFF2-40B4-BE49-F238E27FC236}">
                <a16:creationId xmlns:a16="http://schemas.microsoft.com/office/drawing/2014/main" id="{520E0642-9412-4B09-9369-C5A9C7850BBE}"/>
              </a:ext>
            </a:extLst>
          </p:cNvPr>
          <p:cNvSpPr txBox="1"/>
          <p:nvPr/>
        </p:nvSpPr>
        <p:spPr>
          <a:xfrm>
            <a:off x="1252928" y="2545280"/>
            <a:ext cx="4059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cs typeface="+mn-ea"/>
                <a:sym typeface="+mn-lt"/>
              </a:rPr>
              <a:t>THANKS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6EBA702-6481-4DA3-B1F5-62F30A6560BF}"/>
              </a:ext>
            </a:extLst>
          </p:cNvPr>
          <p:cNvGrpSpPr/>
          <p:nvPr/>
        </p:nvGrpSpPr>
        <p:grpSpPr>
          <a:xfrm>
            <a:off x="3729273" y="5736536"/>
            <a:ext cx="357031" cy="357031"/>
            <a:chOff x="2633025" y="5543873"/>
            <a:chExt cx="290407" cy="290407"/>
          </a:xfrm>
          <a:effectLst>
            <a:outerShdw blurRad="508000" dist="381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1E7EF9A6-DC3C-4CEA-899A-F5EFA402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025" y="5543873"/>
              <a:ext cx="290407" cy="290407"/>
            </a:xfrm>
            <a:prstGeom prst="ellipse">
              <a:avLst/>
            </a:prstGeom>
            <a:gradFill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</a:gradFill>
            <a:ln>
              <a:noFill/>
            </a:ln>
            <a:effectLst>
              <a:outerShdw blurRad="381000" dist="1270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27" name="Group 16">
              <a:extLst>
                <a:ext uri="{FF2B5EF4-FFF2-40B4-BE49-F238E27FC236}">
                  <a16:creationId xmlns:a16="http://schemas.microsoft.com/office/drawing/2014/main" id="{2AD3D48E-39B2-4428-8F2E-0D994F45E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440" y="5602052"/>
              <a:ext cx="104062" cy="167263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0E3B3B3E-9C9D-441A-A32D-62B0689DB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6F56BBEC-3875-4FAB-8BE6-95EC95682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Text Box 20">
            <a:extLst>
              <a:ext uri="{FF2B5EF4-FFF2-40B4-BE49-F238E27FC236}">
                <a16:creationId xmlns:a16="http://schemas.microsoft.com/office/drawing/2014/main" id="{3C5315FB-705A-40F9-B87B-549BDD78156A}"/>
              </a:ext>
            </a:extLst>
          </p:cNvPr>
          <p:cNvSpPr txBox="1">
            <a:spLocks/>
          </p:cNvSpPr>
          <p:nvPr/>
        </p:nvSpPr>
        <p:spPr bwMode="auto">
          <a:xfrm>
            <a:off x="4086304" y="5761163"/>
            <a:ext cx="9140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2023.1.25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BA2DDB-AB13-4274-9AA7-BE9FFE906555}"/>
              </a:ext>
            </a:extLst>
          </p:cNvPr>
          <p:cNvGrpSpPr/>
          <p:nvPr/>
        </p:nvGrpSpPr>
        <p:grpSpPr>
          <a:xfrm>
            <a:off x="1306548" y="5736536"/>
            <a:ext cx="357031" cy="357031"/>
            <a:chOff x="732769" y="5535598"/>
            <a:chExt cx="290407" cy="290407"/>
          </a:xfrm>
          <a:effectLst>
            <a:outerShdw blurRad="508000" dist="381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222D1C61-9C03-4A84-88A6-3E1D0653B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gradFill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</a:gradFill>
            <a:ln>
              <a:noFill/>
            </a:ln>
            <a:effectLst>
              <a:outerShdw blurRad="381000" dist="1270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EE817EC-8ABE-49EB-A9CE-518A5D507344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2EA7884E-D1ED-458E-9652-311FBF8CD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4299FFF-C411-4A69-85C3-9B818636F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FC123FDA-609F-4DDE-94A7-886CF196FE1D}"/>
              </a:ext>
            </a:extLst>
          </p:cNvPr>
          <p:cNvSpPr/>
          <p:nvPr/>
        </p:nvSpPr>
        <p:spPr>
          <a:xfrm>
            <a:off x="1663398" y="5761163"/>
            <a:ext cx="20090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 Number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 14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0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5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0" grpId="0"/>
      <p:bldP spid="3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vwm1ih4">
      <a:majorFont>
        <a:latin typeface="印品黑体" panose="020F0302020204030204"/>
        <a:ea typeface="印品黑体"/>
        <a:cs typeface=""/>
      </a:majorFont>
      <a:minorFont>
        <a:latin typeface="印品黑体" panose="020F0502020204030204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65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Neris Thin</vt:lpstr>
      <vt:lpstr>微软雅黑</vt:lpstr>
      <vt:lpstr>印品黑体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Han ZHANG (student)</cp:lastModifiedBy>
  <cp:revision>81</cp:revision>
  <dcterms:created xsi:type="dcterms:W3CDTF">2021-07-04T03:35:56Z</dcterms:created>
  <dcterms:modified xsi:type="dcterms:W3CDTF">2023-04-14T12:33:36Z</dcterms:modified>
</cp:coreProperties>
</file>